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aa8712c0b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072cb96844505"/>
  </p:sldMasterIdLst>
  <p:sldIdLst>
    <p:sldId xmlns:r="http://schemas.openxmlformats.org/officeDocument/2006/relationships" id="256" r:id="Reec6b449e4484582"/>
    <p:sldId xmlns:r="http://schemas.openxmlformats.org/officeDocument/2006/relationships" id="257" r:id="R8c32afcd7fbe4a61"/>
    <p:sldId xmlns:r="http://schemas.openxmlformats.org/officeDocument/2006/relationships" id="258" r:id="R998a0197323f4fb7"/>
    <p:sldId xmlns:r="http://schemas.openxmlformats.org/officeDocument/2006/relationships" id="259" r:id="Rc23e2f9e5ab54a49"/>
    <p:sldId xmlns:r="http://schemas.openxmlformats.org/officeDocument/2006/relationships" id="260" r:id="R135edc7c251d48e8"/>
    <p:sldId xmlns:r="http://schemas.openxmlformats.org/officeDocument/2006/relationships" id="261" r:id="R72e7610af764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072cb96844505" /><Relationship Type="http://schemas.openxmlformats.org/officeDocument/2006/relationships/slide" Target="/ppt/slides/slide1.xml" Id="Reec6b449e4484582" /><Relationship Type="http://schemas.openxmlformats.org/officeDocument/2006/relationships/slide" Target="/ppt/slides/slide2.xml" Id="R8c32afcd7fbe4a61" /><Relationship Type="http://schemas.openxmlformats.org/officeDocument/2006/relationships/slide" Target="/ppt/slides/slide3.xml" Id="R998a0197323f4fb7" /><Relationship Type="http://schemas.openxmlformats.org/officeDocument/2006/relationships/slide" Target="/ppt/slides/slide4.xml" Id="Rc23e2f9e5ab54a49" /><Relationship Type="http://schemas.openxmlformats.org/officeDocument/2006/relationships/slide" Target="/ppt/slides/slide5.xml" Id="R135edc7c251d48e8" /><Relationship Type="http://schemas.openxmlformats.org/officeDocument/2006/relationships/slide" Target="/ppt/slides/slide6.xml" Id="R72e7610af764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cb97d6473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940124fc24192" /><Relationship Type="http://schemas.openxmlformats.org/officeDocument/2006/relationships/theme" Target="/ppt/slideMasters/theme/theme1.xml" Id="Rcdb41d2d392e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940124fc2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db0edcb3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b3b0724a6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118620021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de7a9ef9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bce6c320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4387601b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ARKEL ROMERIKE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ARKEL ROMERIKE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30 019 183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−1 931 915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−2 314 456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−1 892 511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6 327 569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ARKEL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931 327 003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ARKEL ROMERIKE AS</a:t>
            </a:r>
          </a:p>
        </p:txBody>
      </p:sp>
    </p:spTree>
  </p:cSld>
  <p:clrMapOvr>
    <a:masterClrMapping xmlns:a="http://schemas.openxmlformats.org/drawingml/2006/main"/>
  </p:clrMapOvr>
</p:sld>
</file>