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64200a18b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ddbab647e460b"/>
  </p:sldMasterIdLst>
  <p:sldIdLst>
    <p:sldId xmlns:r="http://schemas.openxmlformats.org/officeDocument/2006/relationships" id="256" r:id="Refe1a53ab4c54cff"/>
    <p:sldId xmlns:r="http://schemas.openxmlformats.org/officeDocument/2006/relationships" id="257" r:id="R046203b0108b44ec"/>
    <p:sldId xmlns:r="http://schemas.openxmlformats.org/officeDocument/2006/relationships" id="258" r:id="R5614ac54e0224aa2"/>
    <p:sldId xmlns:r="http://schemas.openxmlformats.org/officeDocument/2006/relationships" id="259" r:id="R2458f78a0dea44ba"/>
    <p:sldId xmlns:r="http://schemas.openxmlformats.org/officeDocument/2006/relationships" id="260" r:id="Rc63c8013d71e4a6a"/>
    <p:sldId xmlns:r="http://schemas.openxmlformats.org/officeDocument/2006/relationships" id="261" r:id="R1341d389424a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ddbab647e460b" /><Relationship Type="http://schemas.openxmlformats.org/officeDocument/2006/relationships/slide" Target="/ppt/slides/slide1.xml" Id="Refe1a53ab4c54cff" /><Relationship Type="http://schemas.openxmlformats.org/officeDocument/2006/relationships/slide" Target="/ppt/slides/slide2.xml" Id="R046203b0108b44ec" /><Relationship Type="http://schemas.openxmlformats.org/officeDocument/2006/relationships/slide" Target="/ppt/slides/slide3.xml" Id="R5614ac54e0224aa2" /><Relationship Type="http://schemas.openxmlformats.org/officeDocument/2006/relationships/slide" Target="/ppt/slides/slide4.xml" Id="R2458f78a0dea44ba" /><Relationship Type="http://schemas.openxmlformats.org/officeDocument/2006/relationships/slide" Target="/ppt/slides/slide5.xml" Id="Rc63c8013d71e4a6a" /><Relationship Type="http://schemas.openxmlformats.org/officeDocument/2006/relationships/slide" Target="/ppt/slides/slide6.xml" Id="R1341d389424a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eaea7dafd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eae6417c44dc" /><Relationship Type="http://schemas.openxmlformats.org/officeDocument/2006/relationships/theme" Target="/ppt/slideMasters/theme/theme1.xml" Id="R992f66185d41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4eae6417c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32cc6297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b4a16899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e2ccb2ca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746bff4ee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c5ec37155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7ba77df1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RØRTEMA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RØRTEMA PROSJEKT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42 966 032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Depotgata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931 352 725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RØRTEMA PROSJEKT AS</a:t>
            </a:r>
          </a:p>
        </p:txBody>
      </p:sp>
    </p:spTree>
  </p:cSld>
  <p:clrMapOvr>
    <a:masterClrMapping xmlns:a="http://schemas.openxmlformats.org/drawingml/2006/main"/>
  </p:clrMapOvr>
</p:sld>
</file>