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1af14dee6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146c039114b57"/>
  </p:sldMasterIdLst>
  <p:sldIdLst>
    <p:sldId xmlns:r="http://schemas.openxmlformats.org/officeDocument/2006/relationships" id="256" r:id="R60eeb09de22e4264"/>
    <p:sldId xmlns:r="http://schemas.openxmlformats.org/officeDocument/2006/relationships" id="257" r:id="Rf7f8301ee81a44c1"/>
    <p:sldId xmlns:r="http://schemas.openxmlformats.org/officeDocument/2006/relationships" id="258" r:id="Rc4e6f7dd541d4b78"/>
    <p:sldId xmlns:r="http://schemas.openxmlformats.org/officeDocument/2006/relationships" id="259" r:id="Rdc1355c2dff143a5"/>
    <p:sldId xmlns:r="http://schemas.openxmlformats.org/officeDocument/2006/relationships" id="260" r:id="Rf8b720415802469a"/>
    <p:sldId xmlns:r="http://schemas.openxmlformats.org/officeDocument/2006/relationships" id="261" r:id="R4934190cbc63422c"/>
    <p:sldId xmlns:r="http://schemas.openxmlformats.org/officeDocument/2006/relationships" id="262" r:id="Reeff70ba5719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146c039114b57" /><Relationship Type="http://schemas.openxmlformats.org/officeDocument/2006/relationships/slide" Target="/ppt/slides/slide1.xml" Id="R60eeb09de22e4264" /><Relationship Type="http://schemas.openxmlformats.org/officeDocument/2006/relationships/slide" Target="/ppt/slides/slide2.xml" Id="Rf7f8301ee81a44c1" /><Relationship Type="http://schemas.openxmlformats.org/officeDocument/2006/relationships/slide" Target="/ppt/slides/slide3.xml" Id="Rc4e6f7dd541d4b78" /><Relationship Type="http://schemas.openxmlformats.org/officeDocument/2006/relationships/slide" Target="/ppt/slides/slide4.xml" Id="Rdc1355c2dff143a5" /><Relationship Type="http://schemas.openxmlformats.org/officeDocument/2006/relationships/slide" Target="/ppt/slides/slide5.xml" Id="Rf8b720415802469a" /><Relationship Type="http://schemas.openxmlformats.org/officeDocument/2006/relationships/slide" Target="/ppt/slides/slide6.xml" Id="R4934190cbc63422c" /><Relationship Type="http://schemas.openxmlformats.org/officeDocument/2006/relationships/slide" Target="/ppt/slides/slide7.xml" Id="Reeff70ba5719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a82f825fd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a4bf12ac45be" /><Relationship Type="http://schemas.openxmlformats.org/officeDocument/2006/relationships/theme" Target="/ppt/slideMasters/theme/theme1.xml" Id="Rbd41b258ec18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fa4bf12ac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b3711e5f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f91078ae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1f0f60b4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62853d25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98bd28f1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8454886d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cc26e6c4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MASKIN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36 309 165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18 247 658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46 479 842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tommyhauge@haugemaskin.no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931 356 933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MASKIN AS</a:t>
            </a:r>
          </a:p>
        </p:txBody>
      </p:sp>
    </p:spTree>
  </p:cSld>
  <p:clrMapOvr>
    <a:masterClrMapping xmlns:a="http://schemas.openxmlformats.org/drawingml/2006/main"/>
  </p:clrMapOvr>
</p:sld>
</file>