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9796eddc5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688ead1b544ae"/>
  </p:sldMasterIdLst>
  <p:sldIdLst>
    <p:sldId xmlns:r="http://schemas.openxmlformats.org/officeDocument/2006/relationships" id="256" r:id="R3f71610e863442ce"/>
    <p:sldId xmlns:r="http://schemas.openxmlformats.org/officeDocument/2006/relationships" id="257" r:id="R5584afd84d1b4d46"/>
    <p:sldId xmlns:r="http://schemas.openxmlformats.org/officeDocument/2006/relationships" id="258" r:id="R7ece8ca17f8549e6"/>
    <p:sldId xmlns:r="http://schemas.openxmlformats.org/officeDocument/2006/relationships" id="259" r:id="R5b87d9fedaeb4111"/>
    <p:sldId xmlns:r="http://schemas.openxmlformats.org/officeDocument/2006/relationships" id="260" r:id="R11acae8ae83b4ad6"/>
    <p:sldId xmlns:r="http://schemas.openxmlformats.org/officeDocument/2006/relationships" id="261" r:id="R7d530a59f7b64266"/>
    <p:sldId xmlns:r="http://schemas.openxmlformats.org/officeDocument/2006/relationships" id="262" r:id="R47e0c341d9a5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688ead1b544ae" /><Relationship Type="http://schemas.openxmlformats.org/officeDocument/2006/relationships/slide" Target="/ppt/slides/slide1.xml" Id="R3f71610e863442ce" /><Relationship Type="http://schemas.openxmlformats.org/officeDocument/2006/relationships/slide" Target="/ppt/slides/slide2.xml" Id="R5584afd84d1b4d46" /><Relationship Type="http://schemas.openxmlformats.org/officeDocument/2006/relationships/slide" Target="/ppt/slides/slide3.xml" Id="R7ece8ca17f8549e6" /><Relationship Type="http://schemas.openxmlformats.org/officeDocument/2006/relationships/slide" Target="/ppt/slides/slide4.xml" Id="R5b87d9fedaeb4111" /><Relationship Type="http://schemas.openxmlformats.org/officeDocument/2006/relationships/slide" Target="/ppt/slides/slide5.xml" Id="R11acae8ae83b4ad6" /><Relationship Type="http://schemas.openxmlformats.org/officeDocument/2006/relationships/slide" Target="/ppt/slides/slide6.xml" Id="R7d530a59f7b64266" /><Relationship Type="http://schemas.openxmlformats.org/officeDocument/2006/relationships/slide" Target="/ppt/slides/slide7.xml" Id="R47e0c341d9a5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59c64d036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69c1e06240af" /><Relationship Type="http://schemas.openxmlformats.org/officeDocument/2006/relationships/theme" Target="/ppt/slideMasters/theme/theme1.xml" Id="Rd7960f25833d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d69c1e062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19365bcaa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2a7a24ccd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4f39f6e7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1d71431f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a2aabfa89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918380883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c727d694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11 602 356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16 602 356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UGEDAL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HARALD HUMSTAD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OTTO HUMSTAD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931 357 336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