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a2b4b7ec0744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c3346dedec43b5"/>
  </p:sldMasterIdLst>
  <p:sldIdLst>
    <p:sldId xmlns:r="http://schemas.openxmlformats.org/officeDocument/2006/relationships" id="256" r:id="R448bc287121f44eb"/>
    <p:sldId xmlns:r="http://schemas.openxmlformats.org/officeDocument/2006/relationships" id="257" r:id="Rf441b6de66af496b"/>
    <p:sldId xmlns:r="http://schemas.openxmlformats.org/officeDocument/2006/relationships" id="258" r:id="R87fee79908bf44d1"/>
    <p:sldId xmlns:r="http://schemas.openxmlformats.org/officeDocument/2006/relationships" id="259" r:id="R885c8fe25fa94a97"/>
    <p:sldId xmlns:r="http://schemas.openxmlformats.org/officeDocument/2006/relationships" id="260" r:id="R8954fdf083f34608"/>
    <p:sldId xmlns:r="http://schemas.openxmlformats.org/officeDocument/2006/relationships" id="261" r:id="Rbb281276ffa54f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c3346dedec43b5" /><Relationship Type="http://schemas.openxmlformats.org/officeDocument/2006/relationships/slide" Target="/ppt/slides/slide1.xml" Id="R448bc287121f44eb" /><Relationship Type="http://schemas.openxmlformats.org/officeDocument/2006/relationships/slide" Target="/ppt/slides/slide2.xml" Id="Rf441b6de66af496b" /><Relationship Type="http://schemas.openxmlformats.org/officeDocument/2006/relationships/slide" Target="/ppt/slides/slide3.xml" Id="R87fee79908bf44d1" /><Relationship Type="http://schemas.openxmlformats.org/officeDocument/2006/relationships/slide" Target="/ppt/slides/slide4.xml" Id="R885c8fe25fa94a97" /><Relationship Type="http://schemas.openxmlformats.org/officeDocument/2006/relationships/slide" Target="/ppt/slides/slide5.xml" Id="R8954fdf083f34608" /><Relationship Type="http://schemas.openxmlformats.org/officeDocument/2006/relationships/slide" Target="/ppt/slides/slide6.xml" Id="Rbb281276ffa54f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df6d1d7b044c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6a50a90854964" /><Relationship Type="http://schemas.openxmlformats.org/officeDocument/2006/relationships/theme" Target="/ppt/slideMasters/theme/theme1.xml" Id="Redaf64b7d1b54f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e6a50a908549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8c0c6c13d4e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0adb53a7f41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20dbbcf08c4e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a85e2c7ba49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c603c85af47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9657c4a444b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MIETINEN 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MIETINEN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MIETINEN ANLEGG AS ble etablert [år] og holder til i Vadsø.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MIETINEN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MIETINEN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MIETINEN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48 898 203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509 951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151 497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8 847 231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27 265 452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MIETINEN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9800 Vadsø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99 55 93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post@mietinen.no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931 366 270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MIETINEN ANLEGG AS</a:t>
            </a:r>
          </a:p>
        </p:txBody>
      </p:sp>
    </p:spTree>
  </p:cSld>
  <p:clrMapOvr>
    <a:masterClrMapping xmlns:a="http://schemas.openxmlformats.org/drawingml/2006/main"/>
  </p:clrMapOvr>
</p:sld>
</file>