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df6bcad4a844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247f27c9a44c6e"/>
  </p:sldMasterIdLst>
  <p:sldIdLst>
    <p:sldId xmlns:r="http://schemas.openxmlformats.org/officeDocument/2006/relationships" id="256" r:id="R069198b9338f4a4b"/>
    <p:sldId xmlns:r="http://schemas.openxmlformats.org/officeDocument/2006/relationships" id="257" r:id="Rcd8b20c12b9c4ff0"/>
    <p:sldId xmlns:r="http://schemas.openxmlformats.org/officeDocument/2006/relationships" id="258" r:id="Rd4dbca73f54445e0"/>
    <p:sldId xmlns:r="http://schemas.openxmlformats.org/officeDocument/2006/relationships" id="259" r:id="R4b0df00e0e0749a6"/>
    <p:sldId xmlns:r="http://schemas.openxmlformats.org/officeDocument/2006/relationships" id="260" r:id="Rcce79437b11049a6"/>
    <p:sldId xmlns:r="http://schemas.openxmlformats.org/officeDocument/2006/relationships" id="261" r:id="R9ac68805a3a34af5"/>
    <p:sldId xmlns:r="http://schemas.openxmlformats.org/officeDocument/2006/relationships" id="262" r:id="R2aa787b1b76d44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47f27c9a44c6e" /><Relationship Type="http://schemas.openxmlformats.org/officeDocument/2006/relationships/slide" Target="/ppt/slides/slide1.xml" Id="R069198b9338f4a4b" /><Relationship Type="http://schemas.openxmlformats.org/officeDocument/2006/relationships/slide" Target="/ppt/slides/slide2.xml" Id="Rcd8b20c12b9c4ff0" /><Relationship Type="http://schemas.openxmlformats.org/officeDocument/2006/relationships/slide" Target="/ppt/slides/slide3.xml" Id="Rd4dbca73f54445e0" /><Relationship Type="http://schemas.openxmlformats.org/officeDocument/2006/relationships/slide" Target="/ppt/slides/slide4.xml" Id="R4b0df00e0e0749a6" /><Relationship Type="http://schemas.openxmlformats.org/officeDocument/2006/relationships/slide" Target="/ppt/slides/slide5.xml" Id="Rcce79437b11049a6" /><Relationship Type="http://schemas.openxmlformats.org/officeDocument/2006/relationships/slide" Target="/ppt/slides/slide6.xml" Id="R9ac68805a3a34af5" /><Relationship Type="http://schemas.openxmlformats.org/officeDocument/2006/relationships/slide" Target="/ppt/slides/slide7.xml" Id="R2aa787b1b76d44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269cadc574d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7974e2982451a" /><Relationship Type="http://schemas.openxmlformats.org/officeDocument/2006/relationships/theme" Target="/ppt/slideMasters/theme/theme1.xml" Id="Rdfe7f49d0e314a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c7974e298245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d80b967de44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afac84b614a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49feba4d148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93da0286343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e326b39af41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9cf08978d4d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1861e5cb94b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FEVIK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FEVIK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FEVIK REGNSKAPSKONTOR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FEVIK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FEVIK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FEVIK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5 011 841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1 253 315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1 177 921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6 960 161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8 183 304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FEVIK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REIERSØLMOEN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FEVIK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Lillesandsveien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4877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04 81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931 370 545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FEVIK REGNSKAPSKONTOR AS</a:t>
            </a:r>
          </a:p>
        </p:txBody>
      </p:sp>
    </p:spTree>
  </p:cSld>
  <p:clrMapOvr>
    <a:masterClrMapping xmlns:a="http://schemas.openxmlformats.org/drawingml/2006/main"/>
  </p:clrMapOvr>
</p:sld>
</file>