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2eea837c7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7054eadbc475b"/>
  </p:sldMasterIdLst>
  <p:sldIdLst>
    <p:sldId xmlns:r="http://schemas.openxmlformats.org/officeDocument/2006/relationships" id="256" r:id="Rb0505cf33d9f431d"/>
    <p:sldId xmlns:r="http://schemas.openxmlformats.org/officeDocument/2006/relationships" id="257" r:id="Rde79e676c0494004"/>
    <p:sldId xmlns:r="http://schemas.openxmlformats.org/officeDocument/2006/relationships" id="258" r:id="Reb99551a0ade40c4"/>
    <p:sldId xmlns:r="http://schemas.openxmlformats.org/officeDocument/2006/relationships" id="259" r:id="Rb29cc76f96ad4ea5"/>
    <p:sldId xmlns:r="http://schemas.openxmlformats.org/officeDocument/2006/relationships" id="260" r:id="R5c96faf64de24c06"/>
    <p:sldId xmlns:r="http://schemas.openxmlformats.org/officeDocument/2006/relationships" id="261" r:id="R078840062eb84d21"/>
    <p:sldId xmlns:r="http://schemas.openxmlformats.org/officeDocument/2006/relationships" id="262" r:id="Redb585c9e05b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7054eadbc475b" /><Relationship Type="http://schemas.openxmlformats.org/officeDocument/2006/relationships/slide" Target="/ppt/slides/slide1.xml" Id="Rb0505cf33d9f431d" /><Relationship Type="http://schemas.openxmlformats.org/officeDocument/2006/relationships/slide" Target="/ppt/slides/slide2.xml" Id="Rde79e676c0494004" /><Relationship Type="http://schemas.openxmlformats.org/officeDocument/2006/relationships/slide" Target="/ppt/slides/slide3.xml" Id="Reb99551a0ade40c4" /><Relationship Type="http://schemas.openxmlformats.org/officeDocument/2006/relationships/slide" Target="/ppt/slides/slide4.xml" Id="Rb29cc76f96ad4ea5" /><Relationship Type="http://schemas.openxmlformats.org/officeDocument/2006/relationships/slide" Target="/ppt/slides/slide5.xml" Id="R5c96faf64de24c06" /><Relationship Type="http://schemas.openxmlformats.org/officeDocument/2006/relationships/slide" Target="/ppt/slides/slide6.xml" Id="R078840062eb84d21" /><Relationship Type="http://schemas.openxmlformats.org/officeDocument/2006/relationships/slide" Target="/ppt/slides/slide7.xml" Id="Redb585c9e05b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2107bbf48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0a4379164f54" /><Relationship Type="http://schemas.openxmlformats.org/officeDocument/2006/relationships/theme" Target="/ppt/slideMasters/theme/theme1.xml" Id="Ra6b4ec23c0f2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80a437916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a662581ec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9e868d8b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a0524533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e3b768096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4971483b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75b2f529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23be040a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LYFORD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LYFORD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1 628 781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LYFORD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Eugenies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931 385 690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LYFORD INVEST AS</a:t>
            </a:r>
          </a:p>
        </p:txBody>
      </p:sp>
    </p:spTree>
  </p:cSld>
  <p:clrMapOvr>
    <a:masterClrMapping xmlns:a="http://schemas.openxmlformats.org/drawingml/2006/main"/>
  </p:clrMapOvr>
</p:sld>
</file>