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7c159cec446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ac01424414af9"/>
  </p:sldMasterIdLst>
  <p:sldIdLst>
    <p:sldId xmlns:r="http://schemas.openxmlformats.org/officeDocument/2006/relationships" id="256" r:id="R193814cfe3e34a33"/>
    <p:sldId xmlns:r="http://schemas.openxmlformats.org/officeDocument/2006/relationships" id="257" r:id="Rb1b766aecd8f4a3c"/>
    <p:sldId xmlns:r="http://schemas.openxmlformats.org/officeDocument/2006/relationships" id="258" r:id="Rc15e4d4472274c8b"/>
    <p:sldId xmlns:r="http://schemas.openxmlformats.org/officeDocument/2006/relationships" id="259" r:id="R0f728ec14e4145c9"/>
    <p:sldId xmlns:r="http://schemas.openxmlformats.org/officeDocument/2006/relationships" id="260" r:id="R3ffb08e009de4b5e"/>
    <p:sldId xmlns:r="http://schemas.openxmlformats.org/officeDocument/2006/relationships" id="261" r:id="Rca952625b7c14f0a"/>
    <p:sldId xmlns:r="http://schemas.openxmlformats.org/officeDocument/2006/relationships" id="262" r:id="Rb64b44238d93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ac01424414af9" /><Relationship Type="http://schemas.openxmlformats.org/officeDocument/2006/relationships/slide" Target="/ppt/slides/slide1.xml" Id="R193814cfe3e34a33" /><Relationship Type="http://schemas.openxmlformats.org/officeDocument/2006/relationships/slide" Target="/ppt/slides/slide2.xml" Id="Rb1b766aecd8f4a3c" /><Relationship Type="http://schemas.openxmlformats.org/officeDocument/2006/relationships/slide" Target="/ppt/slides/slide3.xml" Id="Rc15e4d4472274c8b" /><Relationship Type="http://schemas.openxmlformats.org/officeDocument/2006/relationships/slide" Target="/ppt/slides/slide4.xml" Id="R0f728ec14e4145c9" /><Relationship Type="http://schemas.openxmlformats.org/officeDocument/2006/relationships/slide" Target="/ppt/slides/slide5.xml" Id="R3ffb08e009de4b5e" /><Relationship Type="http://schemas.openxmlformats.org/officeDocument/2006/relationships/slide" Target="/ppt/slides/slide6.xml" Id="Rca952625b7c14f0a" /><Relationship Type="http://schemas.openxmlformats.org/officeDocument/2006/relationships/slide" Target="/ppt/slides/slide7.xml" Id="Rb64b44238d93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7eeccf384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211bebf1c401b" /><Relationship Type="http://schemas.openxmlformats.org/officeDocument/2006/relationships/theme" Target="/ppt/slideMasters/theme/theme1.xml" Id="R3bf50a6801c9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2211bebf1c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637126a434a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936ad517a4d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b4cb20e97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22c2b4397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a946f011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197a24ff64c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e6038e61d42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MERKANTILBYGG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12 523 789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−33 737 003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457 506 343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1 374 278 505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3 220 434 109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G. GUNDERSEN GRUPPEN AS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TOLELI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PÅL GEORG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Colbjørnsens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931 388 940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