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6f9c7360b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01a7a61674cb9"/>
  </p:sldMasterIdLst>
  <p:sldIdLst>
    <p:sldId xmlns:r="http://schemas.openxmlformats.org/officeDocument/2006/relationships" id="256" r:id="R5995c23782aa4c9a"/>
    <p:sldId xmlns:r="http://schemas.openxmlformats.org/officeDocument/2006/relationships" id="257" r:id="Rfefb27381b294b32"/>
    <p:sldId xmlns:r="http://schemas.openxmlformats.org/officeDocument/2006/relationships" id="258" r:id="Rd6a3b0c72c12493f"/>
    <p:sldId xmlns:r="http://schemas.openxmlformats.org/officeDocument/2006/relationships" id="259" r:id="Rd49a618794f0472d"/>
    <p:sldId xmlns:r="http://schemas.openxmlformats.org/officeDocument/2006/relationships" id="260" r:id="Ra81f7e4d50b847dc"/>
    <p:sldId xmlns:r="http://schemas.openxmlformats.org/officeDocument/2006/relationships" id="261" r:id="R80f13c4b08054074"/>
    <p:sldId xmlns:r="http://schemas.openxmlformats.org/officeDocument/2006/relationships" id="262" r:id="R156b5a1415b0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01a7a61674cb9" /><Relationship Type="http://schemas.openxmlformats.org/officeDocument/2006/relationships/slide" Target="/ppt/slides/slide1.xml" Id="R5995c23782aa4c9a" /><Relationship Type="http://schemas.openxmlformats.org/officeDocument/2006/relationships/slide" Target="/ppt/slides/slide2.xml" Id="Rfefb27381b294b32" /><Relationship Type="http://schemas.openxmlformats.org/officeDocument/2006/relationships/slide" Target="/ppt/slides/slide3.xml" Id="Rd6a3b0c72c12493f" /><Relationship Type="http://schemas.openxmlformats.org/officeDocument/2006/relationships/slide" Target="/ppt/slides/slide4.xml" Id="Rd49a618794f0472d" /><Relationship Type="http://schemas.openxmlformats.org/officeDocument/2006/relationships/slide" Target="/ppt/slides/slide5.xml" Id="Ra81f7e4d50b847dc" /><Relationship Type="http://schemas.openxmlformats.org/officeDocument/2006/relationships/slide" Target="/ppt/slides/slide6.xml" Id="R80f13c4b08054074" /><Relationship Type="http://schemas.openxmlformats.org/officeDocument/2006/relationships/slide" Target="/ppt/slides/slide7.xml" Id="R156b5a1415b0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45c74c5ee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1682a32844ed4" /><Relationship Type="http://schemas.openxmlformats.org/officeDocument/2006/relationships/theme" Target="/ppt/slideMasters/theme/theme1.xml" Id="R83a123ca9587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1682a3284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fa8952da0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94afb0adb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1b383ac9844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796aa8b14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cc39bf03b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6a94d3c7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3437f50f3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LEESJ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LEESJ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LEESJ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LEESJ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LEESJ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LEESJ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LEESJ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JOACHIM NORBECK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LEESJ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Joachim Norbeck, Motzfeldts gate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931 392 271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LEESJ AS</a:t>
            </a:r>
          </a:p>
        </p:txBody>
      </p:sp>
    </p:spTree>
  </p:cSld>
  <p:clrMapOvr>
    <a:masterClrMapping xmlns:a="http://schemas.openxmlformats.org/drawingml/2006/main"/>
  </p:clrMapOvr>
</p:sld>
</file>