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5de8cd4e0545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16503f71d44967"/>
  </p:sldMasterIdLst>
  <p:sldIdLst>
    <p:sldId xmlns:r="http://schemas.openxmlformats.org/officeDocument/2006/relationships" id="256" r:id="R14d51202e16c44e6"/>
    <p:sldId xmlns:r="http://schemas.openxmlformats.org/officeDocument/2006/relationships" id="257" r:id="R78da46fd924b46b4"/>
    <p:sldId xmlns:r="http://schemas.openxmlformats.org/officeDocument/2006/relationships" id="258" r:id="R67ed39934dea4f28"/>
    <p:sldId xmlns:r="http://schemas.openxmlformats.org/officeDocument/2006/relationships" id="259" r:id="R5d0718423c264852"/>
    <p:sldId xmlns:r="http://schemas.openxmlformats.org/officeDocument/2006/relationships" id="260" r:id="Re0112843111d4a1e"/>
    <p:sldId xmlns:r="http://schemas.openxmlformats.org/officeDocument/2006/relationships" id="261" r:id="Rde14ffd25a214e16"/>
    <p:sldId xmlns:r="http://schemas.openxmlformats.org/officeDocument/2006/relationships" id="262" r:id="Rc8b2cb286b9b4a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16503f71d44967" /><Relationship Type="http://schemas.openxmlformats.org/officeDocument/2006/relationships/slide" Target="/ppt/slides/slide1.xml" Id="R14d51202e16c44e6" /><Relationship Type="http://schemas.openxmlformats.org/officeDocument/2006/relationships/slide" Target="/ppt/slides/slide2.xml" Id="R78da46fd924b46b4" /><Relationship Type="http://schemas.openxmlformats.org/officeDocument/2006/relationships/slide" Target="/ppt/slides/slide3.xml" Id="R67ed39934dea4f28" /><Relationship Type="http://schemas.openxmlformats.org/officeDocument/2006/relationships/slide" Target="/ppt/slides/slide4.xml" Id="R5d0718423c264852" /><Relationship Type="http://schemas.openxmlformats.org/officeDocument/2006/relationships/slide" Target="/ppt/slides/slide5.xml" Id="Re0112843111d4a1e" /><Relationship Type="http://schemas.openxmlformats.org/officeDocument/2006/relationships/slide" Target="/ppt/slides/slide6.xml" Id="Rde14ffd25a214e16" /><Relationship Type="http://schemas.openxmlformats.org/officeDocument/2006/relationships/slide" Target="/ppt/slides/slide7.xml" Id="Rc8b2cb286b9b4a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7c8efd291948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ce52dda69d45f2" /><Relationship Type="http://schemas.openxmlformats.org/officeDocument/2006/relationships/theme" Target="/ppt/slideMasters/theme/theme1.xml" Id="Rda7c51a806a74f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ce52dda69d45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b0a8a9cabf45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fd75f5319e40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278ca743f544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4e26e3f37543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02b26947c645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b8a49872ea4b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dfb543a6414b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K.CHRISTENSEN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K.CHRISTENSEN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K.CHRISTENSEN INVEST AS ble etablert [år] og holder til i Ytre Arna.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K.CHRISTENSEN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K.CHRISTENSEN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K.CHRISTENSEN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−18 523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−41 938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654 081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671 452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K.CHRISTENSEN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KENNETH CHRISTENSEN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K.CHRISTENSEN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Kenneth Christensen, Tuftadalen 38D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5265 Ytre Arna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931 393 839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K.CHRISTENSEN INVEST AS</a:t>
            </a:r>
          </a:p>
        </p:txBody>
      </p:sp>
    </p:spTree>
  </p:cSld>
  <p:clrMapOvr>
    <a:masterClrMapping xmlns:a="http://schemas.openxmlformats.org/drawingml/2006/main"/>
  </p:clrMapOvr>
</p:sld>
</file>