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37adc1a2f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009d4f9e340f3"/>
  </p:sldMasterIdLst>
  <p:sldIdLst>
    <p:sldId xmlns:r="http://schemas.openxmlformats.org/officeDocument/2006/relationships" id="256" r:id="Rf25a398d81204562"/>
    <p:sldId xmlns:r="http://schemas.openxmlformats.org/officeDocument/2006/relationships" id="257" r:id="R3341e2adc757449a"/>
    <p:sldId xmlns:r="http://schemas.openxmlformats.org/officeDocument/2006/relationships" id="258" r:id="R7d84ec942d9040ef"/>
    <p:sldId xmlns:r="http://schemas.openxmlformats.org/officeDocument/2006/relationships" id="259" r:id="R09e8e49428314c08"/>
    <p:sldId xmlns:r="http://schemas.openxmlformats.org/officeDocument/2006/relationships" id="260" r:id="R1b2b22e407484ce6"/>
    <p:sldId xmlns:r="http://schemas.openxmlformats.org/officeDocument/2006/relationships" id="261" r:id="R9597d30d02ec44ca"/>
    <p:sldId xmlns:r="http://schemas.openxmlformats.org/officeDocument/2006/relationships" id="262" r:id="R825d5c14a1b0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009d4f9e340f3" /><Relationship Type="http://schemas.openxmlformats.org/officeDocument/2006/relationships/slide" Target="/ppt/slides/slide1.xml" Id="Rf25a398d81204562" /><Relationship Type="http://schemas.openxmlformats.org/officeDocument/2006/relationships/slide" Target="/ppt/slides/slide2.xml" Id="R3341e2adc757449a" /><Relationship Type="http://schemas.openxmlformats.org/officeDocument/2006/relationships/slide" Target="/ppt/slides/slide3.xml" Id="R7d84ec942d9040ef" /><Relationship Type="http://schemas.openxmlformats.org/officeDocument/2006/relationships/slide" Target="/ppt/slides/slide4.xml" Id="R09e8e49428314c08" /><Relationship Type="http://schemas.openxmlformats.org/officeDocument/2006/relationships/slide" Target="/ppt/slides/slide5.xml" Id="R1b2b22e407484ce6" /><Relationship Type="http://schemas.openxmlformats.org/officeDocument/2006/relationships/slide" Target="/ppt/slides/slide6.xml" Id="R9597d30d02ec44ca" /><Relationship Type="http://schemas.openxmlformats.org/officeDocument/2006/relationships/slide" Target="/ppt/slides/slide7.xml" Id="R825d5c14a1b0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fe6f1feea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27965cc944a3" /><Relationship Type="http://schemas.openxmlformats.org/officeDocument/2006/relationships/theme" Target="/ppt/slideMasters/theme/theme1.xml" Id="R96b4f6f77e80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227965cc9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f34d8b64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6a61d8caf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e850795fb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fa91e268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dcd855a71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e55d9a8d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b00af0440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MESTERRØR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17 563 167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5 622 421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KEWS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TREKANTEN HOLDING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Trekanten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26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thor@mestervvs.no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931 395 246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MESTERRØR AS</a:t>
            </a:r>
          </a:p>
        </p:txBody>
      </p:sp>
    </p:spTree>
  </p:cSld>
  <p:clrMapOvr>
    <a:masterClrMapping xmlns:a="http://schemas.openxmlformats.org/drawingml/2006/main"/>
  </p:clrMapOvr>
</p:sld>
</file>