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bf09f299c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776e1e5c04008"/>
  </p:sldMasterIdLst>
  <p:sldIdLst>
    <p:sldId xmlns:r="http://schemas.openxmlformats.org/officeDocument/2006/relationships" id="256" r:id="R3d7403cbcf6f4787"/>
    <p:sldId xmlns:r="http://schemas.openxmlformats.org/officeDocument/2006/relationships" id="257" r:id="R950cfbf3bb024e7c"/>
    <p:sldId xmlns:r="http://schemas.openxmlformats.org/officeDocument/2006/relationships" id="258" r:id="R9dac83b6b2344ccc"/>
    <p:sldId xmlns:r="http://schemas.openxmlformats.org/officeDocument/2006/relationships" id="259" r:id="R722c2b7c11ca4114"/>
    <p:sldId xmlns:r="http://schemas.openxmlformats.org/officeDocument/2006/relationships" id="260" r:id="R541ceffd4db94ab1"/>
    <p:sldId xmlns:r="http://schemas.openxmlformats.org/officeDocument/2006/relationships" id="261" r:id="R5312f8135419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776e1e5c04008" /><Relationship Type="http://schemas.openxmlformats.org/officeDocument/2006/relationships/slide" Target="/ppt/slides/slide1.xml" Id="R3d7403cbcf6f4787" /><Relationship Type="http://schemas.openxmlformats.org/officeDocument/2006/relationships/slide" Target="/ppt/slides/slide2.xml" Id="R950cfbf3bb024e7c" /><Relationship Type="http://schemas.openxmlformats.org/officeDocument/2006/relationships/slide" Target="/ppt/slides/slide3.xml" Id="R9dac83b6b2344ccc" /><Relationship Type="http://schemas.openxmlformats.org/officeDocument/2006/relationships/slide" Target="/ppt/slides/slide4.xml" Id="R722c2b7c11ca4114" /><Relationship Type="http://schemas.openxmlformats.org/officeDocument/2006/relationships/slide" Target="/ppt/slides/slide5.xml" Id="R541ceffd4db94ab1" /><Relationship Type="http://schemas.openxmlformats.org/officeDocument/2006/relationships/slide" Target="/ppt/slides/slide6.xml" Id="R5312f8135419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89130afc4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5e0ed9a049e0" /><Relationship Type="http://schemas.openxmlformats.org/officeDocument/2006/relationships/theme" Target="/ppt/slideMasters/theme/theme1.xml" Id="Rbc6ce63943d7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45e0ed9a0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bd7892c9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711123f2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3c5f0220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b0cbe39d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94609374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eb2bf5c8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 BRANNTEKNIKK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BRANNTEKNIKK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931 400 169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 BRANNTEKNIKK AS</a:t>
            </a:r>
          </a:p>
        </p:txBody>
      </p:sp>
    </p:spTree>
  </p:cSld>
  <p:clrMapOvr>
    <a:masterClrMapping xmlns:a="http://schemas.openxmlformats.org/drawingml/2006/main"/>
  </p:clrMapOvr>
</p:sld>
</file>