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2fb1054e7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b17ad71d94579"/>
  </p:sldMasterIdLst>
  <p:sldIdLst>
    <p:sldId xmlns:r="http://schemas.openxmlformats.org/officeDocument/2006/relationships" id="256" r:id="R67c5d13c51f140e4"/>
    <p:sldId xmlns:r="http://schemas.openxmlformats.org/officeDocument/2006/relationships" id="257" r:id="Rc49822758fb948ba"/>
    <p:sldId xmlns:r="http://schemas.openxmlformats.org/officeDocument/2006/relationships" id="258" r:id="Rc77e08e563704276"/>
    <p:sldId xmlns:r="http://schemas.openxmlformats.org/officeDocument/2006/relationships" id="259" r:id="R1a2b85057abc4b6a"/>
    <p:sldId xmlns:r="http://schemas.openxmlformats.org/officeDocument/2006/relationships" id="260" r:id="R1ed3c4898a8a42dc"/>
    <p:sldId xmlns:r="http://schemas.openxmlformats.org/officeDocument/2006/relationships" id="261" r:id="R8fef9ba37473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b17ad71d94579" /><Relationship Type="http://schemas.openxmlformats.org/officeDocument/2006/relationships/slide" Target="/ppt/slides/slide1.xml" Id="R67c5d13c51f140e4" /><Relationship Type="http://schemas.openxmlformats.org/officeDocument/2006/relationships/slide" Target="/ppt/slides/slide2.xml" Id="Rc49822758fb948ba" /><Relationship Type="http://schemas.openxmlformats.org/officeDocument/2006/relationships/slide" Target="/ppt/slides/slide3.xml" Id="Rc77e08e563704276" /><Relationship Type="http://schemas.openxmlformats.org/officeDocument/2006/relationships/slide" Target="/ppt/slides/slide4.xml" Id="R1a2b85057abc4b6a" /><Relationship Type="http://schemas.openxmlformats.org/officeDocument/2006/relationships/slide" Target="/ppt/slides/slide5.xml" Id="R1ed3c4898a8a42dc" /><Relationship Type="http://schemas.openxmlformats.org/officeDocument/2006/relationships/slide" Target="/ppt/slides/slide6.xml" Id="R8fef9ba37473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5aa51b8f2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852337094090" /><Relationship Type="http://schemas.openxmlformats.org/officeDocument/2006/relationships/theme" Target="/ppt/slideMasters/theme/theme1.xml" Id="R5cf513562de9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f85233709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9b28a0de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ea1ee7e0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ca236afb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41253755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c3ff6c31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cf81ca69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NAVARHAUGEN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NAVARHAUGEN KONSULENTTJENESTER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2 825 162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1 254 065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Raudkleivvegen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931 401 718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NAVARHAUGEN KONSULENTTJENESTER AS</a:t>
            </a:r>
          </a:p>
        </p:txBody>
      </p:sp>
    </p:spTree>
  </p:cSld>
  <p:clrMapOvr>
    <a:masterClrMapping xmlns:a="http://schemas.openxmlformats.org/drawingml/2006/main"/>
  </p:clrMapOvr>
</p:sld>
</file>