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025dc091f5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edbfefad54205"/>
  </p:sldMasterIdLst>
  <p:sldIdLst>
    <p:sldId xmlns:r="http://schemas.openxmlformats.org/officeDocument/2006/relationships" id="256" r:id="R6f35455def4046af"/>
    <p:sldId xmlns:r="http://schemas.openxmlformats.org/officeDocument/2006/relationships" id="257" r:id="R55381f74780d4965"/>
    <p:sldId xmlns:r="http://schemas.openxmlformats.org/officeDocument/2006/relationships" id="258" r:id="Re5c29e63c25e459b"/>
    <p:sldId xmlns:r="http://schemas.openxmlformats.org/officeDocument/2006/relationships" id="259" r:id="Ra690aacc787b4a67"/>
    <p:sldId xmlns:r="http://schemas.openxmlformats.org/officeDocument/2006/relationships" id="260" r:id="R3447b4bc1a53431e"/>
    <p:sldId xmlns:r="http://schemas.openxmlformats.org/officeDocument/2006/relationships" id="261" r:id="R5acd0f1e4a63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edbfefad54205" /><Relationship Type="http://schemas.openxmlformats.org/officeDocument/2006/relationships/slide" Target="/ppt/slides/slide1.xml" Id="R6f35455def4046af" /><Relationship Type="http://schemas.openxmlformats.org/officeDocument/2006/relationships/slide" Target="/ppt/slides/slide2.xml" Id="R55381f74780d4965" /><Relationship Type="http://schemas.openxmlformats.org/officeDocument/2006/relationships/slide" Target="/ppt/slides/slide3.xml" Id="Re5c29e63c25e459b" /><Relationship Type="http://schemas.openxmlformats.org/officeDocument/2006/relationships/slide" Target="/ppt/slides/slide4.xml" Id="Ra690aacc787b4a67" /><Relationship Type="http://schemas.openxmlformats.org/officeDocument/2006/relationships/slide" Target="/ppt/slides/slide5.xml" Id="R3447b4bc1a53431e" /><Relationship Type="http://schemas.openxmlformats.org/officeDocument/2006/relationships/slide" Target="/ppt/slides/slide6.xml" Id="R5acd0f1e4a63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df195e907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c26e34f44680" /><Relationship Type="http://schemas.openxmlformats.org/officeDocument/2006/relationships/theme" Target="/ppt/slideMasters/theme/theme1.xml" Id="Rabb8b148a918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7c26e34f4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bffb631ac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9119679ba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84a24f91d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6f7458d8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dfeaeb40e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197d2dfd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RESORT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RESORT LOFOTEN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8 854 210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45 141 043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Flakstadveien 669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