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2d2103b86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bc334c0514b54"/>
  </p:sldMasterIdLst>
  <p:sldIdLst>
    <p:sldId xmlns:r="http://schemas.openxmlformats.org/officeDocument/2006/relationships" id="256" r:id="R74dd000fd9134cae"/>
    <p:sldId xmlns:r="http://schemas.openxmlformats.org/officeDocument/2006/relationships" id="257" r:id="R70497c140e804e7c"/>
    <p:sldId xmlns:r="http://schemas.openxmlformats.org/officeDocument/2006/relationships" id="258" r:id="Rb70d18c2e77f4a0a"/>
    <p:sldId xmlns:r="http://schemas.openxmlformats.org/officeDocument/2006/relationships" id="259" r:id="R86aaa25eadbe40d1"/>
    <p:sldId xmlns:r="http://schemas.openxmlformats.org/officeDocument/2006/relationships" id="260" r:id="Rb18b601b68d04ab1"/>
    <p:sldId xmlns:r="http://schemas.openxmlformats.org/officeDocument/2006/relationships" id="261" r:id="R4b47167027634027"/>
    <p:sldId xmlns:r="http://schemas.openxmlformats.org/officeDocument/2006/relationships" id="262" r:id="R63765a837ac3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bc334c0514b54" /><Relationship Type="http://schemas.openxmlformats.org/officeDocument/2006/relationships/slide" Target="/ppt/slides/slide1.xml" Id="R74dd000fd9134cae" /><Relationship Type="http://schemas.openxmlformats.org/officeDocument/2006/relationships/slide" Target="/ppt/slides/slide2.xml" Id="R70497c140e804e7c" /><Relationship Type="http://schemas.openxmlformats.org/officeDocument/2006/relationships/slide" Target="/ppt/slides/slide3.xml" Id="Rb70d18c2e77f4a0a" /><Relationship Type="http://schemas.openxmlformats.org/officeDocument/2006/relationships/slide" Target="/ppt/slides/slide4.xml" Id="R86aaa25eadbe40d1" /><Relationship Type="http://schemas.openxmlformats.org/officeDocument/2006/relationships/slide" Target="/ppt/slides/slide5.xml" Id="Rb18b601b68d04ab1" /><Relationship Type="http://schemas.openxmlformats.org/officeDocument/2006/relationships/slide" Target="/ppt/slides/slide6.xml" Id="R4b47167027634027" /><Relationship Type="http://schemas.openxmlformats.org/officeDocument/2006/relationships/slide" Target="/ppt/slides/slide7.xml" Id="R63765a837ac3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b363baf03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d9dfa71e441d" /><Relationship Type="http://schemas.openxmlformats.org/officeDocument/2006/relationships/theme" Target="/ppt/slideMasters/theme/theme1.xml" Id="Rdf5c7a35b498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4d9dfa71e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9becc0fc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7c739517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fc78b691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08d682d9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7a770e86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c5060beb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b4229042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NORVIC HOLDING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3 535 179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BJØRNARSON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931 407 430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