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50cfb3b554b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bbe43adbb945e9"/>
  </p:sldMasterIdLst>
  <p:sldIdLst>
    <p:sldId xmlns:r="http://schemas.openxmlformats.org/officeDocument/2006/relationships" id="256" r:id="R49351bacfca5403f"/>
    <p:sldId xmlns:r="http://schemas.openxmlformats.org/officeDocument/2006/relationships" id="257" r:id="R3d0e1535d0154899"/>
    <p:sldId xmlns:r="http://schemas.openxmlformats.org/officeDocument/2006/relationships" id="258" r:id="Rccca7d7ab2f34034"/>
    <p:sldId xmlns:r="http://schemas.openxmlformats.org/officeDocument/2006/relationships" id="259" r:id="R60b626241da54aee"/>
    <p:sldId xmlns:r="http://schemas.openxmlformats.org/officeDocument/2006/relationships" id="260" r:id="R97503f3c0c324b73"/>
    <p:sldId xmlns:r="http://schemas.openxmlformats.org/officeDocument/2006/relationships" id="261" r:id="R1520d813de4e47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bbe43adbb945e9" /><Relationship Type="http://schemas.openxmlformats.org/officeDocument/2006/relationships/slide" Target="/ppt/slides/slide1.xml" Id="R49351bacfca5403f" /><Relationship Type="http://schemas.openxmlformats.org/officeDocument/2006/relationships/slide" Target="/ppt/slides/slide2.xml" Id="R3d0e1535d0154899" /><Relationship Type="http://schemas.openxmlformats.org/officeDocument/2006/relationships/slide" Target="/ppt/slides/slide3.xml" Id="Rccca7d7ab2f34034" /><Relationship Type="http://schemas.openxmlformats.org/officeDocument/2006/relationships/slide" Target="/ppt/slides/slide4.xml" Id="R60b626241da54aee" /><Relationship Type="http://schemas.openxmlformats.org/officeDocument/2006/relationships/slide" Target="/ppt/slides/slide5.xml" Id="R97503f3c0c324b73" /><Relationship Type="http://schemas.openxmlformats.org/officeDocument/2006/relationships/slide" Target="/ppt/slides/slide6.xml" Id="R1520d813de4e47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1e568f85b40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211060fee4233" /><Relationship Type="http://schemas.openxmlformats.org/officeDocument/2006/relationships/theme" Target="/ppt/slideMasters/theme/theme1.xml" Id="Re2657e3eb23b48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211060fee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b73422fb5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5974aeff1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b55382a4043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866990dcb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ee1723caa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96b190634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GAMITA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GAMITA HOLDING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−196 463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−196 143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1 219 866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GAMITA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Nedbergkollveien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bmtakst@gmail.com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www.bmeiendom.no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931 417 754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GAMITA HOLDING AS</a:t>
            </a:r>
          </a:p>
        </p:txBody>
      </p:sp>
    </p:spTree>
  </p:cSld>
  <p:clrMapOvr>
    <a:masterClrMapping xmlns:a="http://schemas.openxmlformats.org/drawingml/2006/main"/>
  </p:clrMapOvr>
</p:sld>
</file>