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cdc015e107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3581c2dd4495e"/>
  </p:sldMasterIdLst>
  <p:sldIdLst>
    <p:sldId xmlns:r="http://schemas.openxmlformats.org/officeDocument/2006/relationships" id="256" r:id="R226db7facf064dfd"/>
    <p:sldId xmlns:r="http://schemas.openxmlformats.org/officeDocument/2006/relationships" id="257" r:id="R7ae99e414fea4c50"/>
    <p:sldId xmlns:r="http://schemas.openxmlformats.org/officeDocument/2006/relationships" id="258" r:id="R431c2a5af56340c6"/>
    <p:sldId xmlns:r="http://schemas.openxmlformats.org/officeDocument/2006/relationships" id="259" r:id="R33d8fcda78d24255"/>
    <p:sldId xmlns:r="http://schemas.openxmlformats.org/officeDocument/2006/relationships" id="260" r:id="R00778cf5255d4c20"/>
    <p:sldId xmlns:r="http://schemas.openxmlformats.org/officeDocument/2006/relationships" id="261" r:id="R33d805ee1b624d81"/>
    <p:sldId xmlns:r="http://schemas.openxmlformats.org/officeDocument/2006/relationships" id="262" r:id="Rdfbaf4d9d68840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3581c2dd4495e" /><Relationship Type="http://schemas.openxmlformats.org/officeDocument/2006/relationships/slide" Target="/ppt/slides/slide1.xml" Id="R226db7facf064dfd" /><Relationship Type="http://schemas.openxmlformats.org/officeDocument/2006/relationships/slide" Target="/ppt/slides/slide2.xml" Id="R7ae99e414fea4c50" /><Relationship Type="http://schemas.openxmlformats.org/officeDocument/2006/relationships/slide" Target="/ppt/slides/slide3.xml" Id="R431c2a5af56340c6" /><Relationship Type="http://schemas.openxmlformats.org/officeDocument/2006/relationships/slide" Target="/ppt/slides/slide4.xml" Id="R33d8fcda78d24255" /><Relationship Type="http://schemas.openxmlformats.org/officeDocument/2006/relationships/slide" Target="/ppt/slides/slide5.xml" Id="R00778cf5255d4c20" /><Relationship Type="http://schemas.openxmlformats.org/officeDocument/2006/relationships/slide" Target="/ppt/slides/slide6.xml" Id="R33d805ee1b624d81" /><Relationship Type="http://schemas.openxmlformats.org/officeDocument/2006/relationships/slide" Target="/ppt/slides/slide7.xml" Id="Rdfbaf4d9d68840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60d46dcf3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ce0a4ed5c43d1" /><Relationship Type="http://schemas.openxmlformats.org/officeDocument/2006/relationships/theme" Target="/ppt/slideMasters/theme/theme1.xml" Id="R22b361e2a08f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ce0a4ed5c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910151b44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c664215ea4c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5cce2bf3a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e7618b60844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259f3bd324f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3667b8bd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a835e6682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 ADVICE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1 357 555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499 085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813 539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YEK LUNG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kontakt@goadvice.no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www.goadvice.no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931 426 680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 ADVICE AS</a:t>
            </a:r>
          </a:p>
        </p:txBody>
      </p:sp>
    </p:spTree>
  </p:cSld>
  <p:clrMapOvr>
    <a:masterClrMapping xmlns:a="http://schemas.openxmlformats.org/drawingml/2006/main"/>
  </p:clrMapOvr>
</p:sld>
</file>