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84149beb2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da5143eef48ed"/>
  </p:sldMasterIdLst>
  <p:sldIdLst>
    <p:sldId xmlns:r="http://schemas.openxmlformats.org/officeDocument/2006/relationships" id="256" r:id="Ra81b8bac22894754"/>
    <p:sldId xmlns:r="http://schemas.openxmlformats.org/officeDocument/2006/relationships" id="257" r:id="Rc22e9f741cd3405c"/>
    <p:sldId xmlns:r="http://schemas.openxmlformats.org/officeDocument/2006/relationships" id="258" r:id="R577c5dce567c4853"/>
    <p:sldId xmlns:r="http://schemas.openxmlformats.org/officeDocument/2006/relationships" id="259" r:id="R0e8e960c51a440f2"/>
    <p:sldId xmlns:r="http://schemas.openxmlformats.org/officeDocument/2006/relationships" id="260" r:id="Rccba1587d25a4b23"/>
    <p:sldId xmlns:r="http://schemas.openxmlformats.org/officeDocument/2006/relationships" id="261" r:id="R3fc61e5e0fd94bf0"/>
    <p:sldId xmlns:r="http://schemas.openxmlformats.org/officeDocument/2006/relationships" id="262" r:id="Re549bf7293a8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da5143eef48ed" /><Relationship Type="http://schemas.openxmlformats.org/officeDocument/2006/relationships/slide" Target="/ppt/slides/slide1.xml" Id="Ra81b8bac22894754" /><Relationship Type="http://schemas.openxmlformats.org/officeDocument/2006/relationships/slide" Target="/ppt/slides/slide2.xml" Id="Rc22e9f741cd3405c" /><Relationship Type="http://schemas.openxmlformats.org/officeDocument/2006/relationships/slide" Target="/ppt/slides/slide3.xml" Id="R577c5dce567c4853" /><Relationship Type="http://schemas.openxmlformats.org/officeDocument/2006/relationships/slide" Target="/ppt/slides/slide4.xml" Id="R0e8e960c51a440f2" /><Relationship Type="http://schemas.openxmlformats.org/officeDocument/2006/relationships/slide" Target="/ppt/slides/slide5.xml" Id="Rccba1587d25a4b23" /><Relationship Type="http://schemas.openxmlformats.org/officeDocument/2006/relationships/slide" Target="/ppt/slides/slide6.xml" Id="R3fc61e5e0fd94bf0" /><Relationship Type="http://schemas.openxmlformats.org/officeDocument/2006/relationships/slide" Target="/ppt/slides/slide7.xml" Id="Re549bf7293a8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aed0054fb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90d9d1235405a" /><Relationship Type="http://schemas.openxmlformats.org/officeDocument/2006/relationships/theme" Target="/ppt/slideMasters/theme/theme1.xml" Id="R6e8fd1cdbe67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90d9d1235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75aa6c52c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94164ce7d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7d4e9b5d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2282f3bc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9d507a82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04059bc13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a97517f82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HORNSLIEN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HORNSLIEN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HORNSLIEN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931 430 319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HORNSLIEN HOLDING AS</a:t>
            </a:r>
          </a:p>
        </p:txBody>
      </p:sp>
    </p:spTree>
  </p:cSld>
  <p:clrMapOvr>
    <a:masterClrMapping xmlns:a="http://schemas.openxmlformats.org/drawingml/2006/main"/>
  </p:clrMapOvr>
</p:sld>
</file>