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dffe5772b74b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25518530154a15"/>
  </p:sldMasterIdLst>
  <p:sldIdLst>
    <p:sldId xmlns:r="http://schemas.openxmlformats.org/officeDocument/2006/relationships" id="256" r:id="Rcbc48a212c474e3b"/>
    <p:sldId xmlns:r="http://schemas.openxmlformats.org/officeDocument/2006/relationships" id="257" r:id="R369a2e168537444b"/>
    <p:sldId xmlns:r="http://schemas.openxmlformats.org/officeDocument/2006/relationships" id="258" r:id="R1dec564cc0444f5c"/>
    <p:sldId xmlns:r="http://schemas.openxmlformats.org/officeDocument/2006/relationships" id="259" r:id="Rdf80003dd555488c"/>
    <p:sldId xmlns:r="http://schemas.openxmlformats.org/officeDocument/2006/relationships" id="260" r:id="R82a32cb12a6b4865"/>
    <p:sldId xmlns:r="http://schemas.openxmlformats.org/officeDocument/2006/relationships" id="261" r:id="Rc48dfbe0ad144318"/>
    <p:sldId xmlns:r="http://schemas.openxmlformats.org/officeDocument/2006/relationships" id="262" r:id="R8d22320f195943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25518530154a15" /><Relationship Type="http://schemas.openxmlformats.org/officeDocument/2006/relationships/slide" Target="/ppt/slides/slide1.xml" Id="Rcbc48a212c474e3b" /><Relationship Type="http://schemas.openxmlformats.org/officeDocument/2006/relationships/slide" Target="/ppt/slides/slide2.xml" Id="R369a2e168537444b" /><Relationship Type="http://schemas.openxmlformats.org/officeDocument/2006/relationships/slide" Target="/ppt/slides/slide3.xml" Id="R1dec564cc0444f5c" /><Relationship Type="http://schemas.openxmlformats.org/officeDocument/2006/relationships/slide" Target="/ppt/slides/slide4.xml" Id="Rdf80003dd555488c" /><Relationship Type="http://schemas.openxmlformats.org/officeDocument/2006/relationships/slide" Target="/ppt/slides/slide5.xml" Id="R82a32cb12a6b4865" /><Relationship Type="http://schemas.openxmlformats.org/officeDocument/2006/relationships/slide" Target="/ppt/slides/slide6.xml" Id="Rc48dfbe0ad144318" /><Relationship Type="http://schemas.openxmlformats.org/officeDocument/2006/relationships/slide" Target="/ppt/slides/slide7.xml" Id="R8d22320f195943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a000161a744f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9d86144c64ea0" /><Relationship Type="http://schemas.openxmlformats.org/officeDocument/2006/relationships/theme" Target="/ppt/slideMasters/theme/theme1.xml" Id="R01912096004c4c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29d86144c64e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1f0f8e81446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1a5f32fd242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192de1ff64b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c948b295248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93e48874542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a019fc29543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9ef38b63a4f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NUORA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NUORA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NUORA HOLDING AS ble etablert [år] og holder til i Sørkjosen.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NUORA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NUORA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NUORA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1 106 934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43 490 014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43 991 892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NUORA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BJJ HOLDING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SHJ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ÅHJ INVEST AS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NUORA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9152 Sørkjosen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931 440 535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NUORA HOLDING AS</a:t>
            </a:r>
          </a:p>
        </p:txBody>
      </p:sp>
    </p:spTree>
  </p:cSld>
  <p:clrMapOvr>
    <a:masterClrMapping xmlns:a="http://schemas.openxmlformats.org/drawingml/2006/main"/>
  </p:clrMapOvr>
</p:sld>
</file>