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69a09786b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408c6a7274a4e"/>
  </p:sldMasterIdLst>
  <p:sldIdLst>
    <p:sldId xmlns:r="http://schemas.openxmlformats.org/officeDocument/2006/relationships" id="256" r:id="R61e1cac40174486c"/>
    <p:sldId xmlns:r="http://schemas.openxmlformats.org/officeDocument/2006/relationships" id="257" r:id="R1bdb3511a1874c7c"/>
    <p:sldId xmlns:r="http://schemas.openxmlformats.org/officeDocument/2006/relationships" id="258" r:id="R50f73057ed7a4c81"/>
    <p:sldId xmlns:r="http://schemas.openxmlformats.org/officeDocument/2006/relationships" id="259" r:id="R2be3af8198744ea5"/>
    <p:sldId xmlns:r="http://schemas.openxmlformats.org/officeDocument/2006/relationships" id="260" r:id="Rbedff66de0a843a7"/>
    <p:sldId xmlns:r="http://schemas.openxmlformats.org/officeDocument/2006/relationships" id="261" r:id="R4a2cab96c03c4643"/>
    <p:sldId xmlns:r="http://schemas.openxmlformats.org/officeDocument/2006/relationships" id="262" r:id="R26e35058330f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408c6a7274a4e" /><Relationship Type="http://schemas.openxmlformats.org/officeDocument/2006/relationships/slide" Target="/ppt/slides/slide1.xml" Id="R61e1cac40174486c" /><Relationship Type="http://schemas.openxmlformats.org/officeDocument/2006/relationships/slide" Target="/ppt/slides/slide2.xml" Id="R1bdb3511a1874c7c" /><Relationship Type="http://schemas.openxmlformats.org/officeDocument/2006/relationships/slide" Target="/ppt/slides/slide3.xml" Id="R50f73057ed7a4c81" /><Relationship Type="http://schemas.openxmlformats.org/officeDocument/2006/relationships/slide" Target="/ppt/slides/slide4.xml" Id="R2be3af8198744ea5" /><Relationship Type="http://schemas.openxmlformats.org/officeDocument/2006/relationships/slide" Target="/ppt/slides/slide5.xml" Id="Rbedff66de0a843a7" /><Relationship Type="http://schemas.openxmlformats.org/officeDocument/2006/relationships/slide" Target="/ppt/slides/slide6.xml" Id="R4a2cab96c03c4643" /><Relationship Type="http://schemas.openxmlformats.org/officeDocument/2006/relationships/slide" Target="/ppt/slides/slide7.xml" Id="R26e35058330f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212fa1199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cf725dfe4886" /><Relationship Type="http://schemas.openxmlformats.org/officeDocument/2006/relationships/theme" Target="/ppt/slideMasters/theme/theme1.xml" Id="Rc8987c1ad7f7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2cf725dfe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f2117176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e4db0664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6611da879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60be595cb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3c8b9df96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0566d6e13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dc662f16c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HAUGLAND VVS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HAUGLAND VVS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HAUGLAND VVS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HAUGLAND VVS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HAUGLAND VVS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HAUGLAND VVS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6 768 943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HAUGLAND VVS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XOKOH INVEST AS  –  69,0 %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HÅKON FLATÅS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SAMOT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HAUGLAND VVS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35 77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post@haugland-vvs.no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931 442 295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HAUGLAND VVS</a:t>
            </a:r>
          </a:p>
        </p:txBody>
      </p:sp>
    </p:spTree>
  </p:cSld>
  <p:clrMapOvr>
    <a:masterClrMapping xmlns:a="http://schemas.openxmlformats.org/drawingml/2006/main"/>
  </p:clrMapOvr>
</p:sld>
</file>