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28a3647d4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a23f1d1fe44e6"/>
  </p:sldMasterIdLst>
  <p:sldIdLst>
    <p:sldId xmlns:r="http://schemas.openxmlformats.org/officeDocument/2006/relationships" id="256" r:id="Rc8cf1f3377d2424d"/>
    <p:sldId xmlns:r="http://schemas.openxmlformats.org/officeDocument/2006/relationships" id="257" r:id="R4b39573ab3fd4652"/>
    <p:sldId xmlns:r="http://schemas.openxmlformats.org/officeDocument/2006/relationships" id="258" r:id="R9af957831288485b"/>
    <p:sldId xmlns:r="http://schemas.openxmlformats.org/officeDocument/2006/relationships" id="259" r:id="R6858088dba094d88"/>
    <p:sldId xmlns:r="http://schemas.openxmlformats.org/officeDocument/2006/relationships" id="260" r:id="R9df9306a1ca44ade"/>
    <p:sldId xmlns:r="http://schemas.openxmlformats.org/officeDocument/2006/relationships" id="261" r:id="Rf34f5ba2c0f8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a23f1d1fe44e6" /><Relationship Type="http://schemas.openxmlformats.org/officeDocument/2006/relationships/slide" Target="/ppt/slides/slide1.xml" Id="Rc8cf1f3377d2424d" /><Relationship Type="http://schemas.openxmlformats.org/officeDocument/2006/relationships/slide" Target="/ppt/slides/slide2.xml" Id="R4b39573ab3fd4652" /><Relationship Type="http://schemas.openxmlformats.org/officeDocument/2006/relationships/slide" Target="/ppt/slides/slide3.xml" Id="R9af957831288485b" /><Relationship Type="http://schemas.openxmlformats.org/officeDocument/2006/relationships/slide" Target="/ppt/slides/slide4.xml" Id="R6858088dba094d88" /><Relationship Type="http://schemas.openxmlformats.org/officeDocument/2006/relationships/slide" Target="/ppt/slides/slide5.xml" Id="R9df9306a1ca44ade" /><Relationship Type="http://schemas.openxmlformats.org/officeDocument/2006/relationships/slide" Target="/ppt/slides/slide6.xml" Id="Rf34f5ba2c0f8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bc03bd0a1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fc49f536b4ee7" /><Relationship Type="http://schemas.openxmlformats.org/officeDocument/2006/relationships/theme" Target="/ppt/slideMasters/theme/theme1.xml" Id="R9c1d486ff051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fc49f536b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e562095b1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ab900e53d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53882fa85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27db8f35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f151a5e7b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8346ea17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STILLAS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23 625 139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5 635 736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Flatåsveg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931 450 832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STILLAS AS</a:t>
            </a:r>
          </a:p>
        </p:txBody>
      </p:sp>
    </p:spTree>
  </p:cSld>
  <p:clrMapOvr>
    <a:masterClrMapping xmlns:a="http://schemas.openxmlformats.org/drawingml/2006/main"/>
  </p:clrMapOvr>
</p:sld>
</file>