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dadbf784345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a0c1388f0248f8"/>
  </p:sldMasterIdLst>
  <p:sldIdLst>
    <p:sldId xmlns:r="http://schemas.openxmlformats.org/officeDocument/2006/relationships" id="256" r:id="R13501884c3b04e36"/>
    <p:sldId xmlns:r="http://schemas.openxmlformats.org/officeDocument/2006/relationships" id="257" r:id="Rbc310d28c242478b"/>
    <p:sldId xmlns:r="http://schemas.openxmlformats.org/officeDocument/2006/relationships" id="258" r:id="Rde2ac9cd2566413c"/>
    <p:sldId xmlns:r="http://schemas.openxmlformats.org/officeDocument/2006/relationships" id="259" r:id="R9b3f59999e0843a7"/>
    <p:sldId xmlns:r="http://schemas.openxmlformats.org/officeDocument/2006/relationships" id="260" r:id="R78e3ca32609341f8"/>
    <p:sldId xmlns:r="http://schemas.openxmlformats.org/officeDocument/2006/relationships" id="261" r:id="R2949a2aa05f6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0c1388f0248f8" /><Relationship Type="http://schemas.openxmlformats.org/officeDocument/2006/relationships/slide" Target="/ppt/slides/slide1.xml" Id="R13501884c3b04e36" /><Relationship Type="http://schemas.openxmlformats.org/officeDocument/2006/relationships/slide" Target="/ppt/slides/slide2.xml" Id="Rbc310d28c242478b" /><Relationship Type="http://schemas.openxmlformats.org/officeDocument/2006/relationships/slide" Target="/ppt/slides/slide3.xml" Id="Rde2ac9cd2566413c" /><Relationship Type="http://schemas.openxmlformats.org/officeDocument/2006/relationships/slide" Target="/ppt/slides/slide4.xml" Id="R9b3f59999e0843a7" /><Relationship Type="http://schemas.openxmlformats.org/officeDocument/2006/relationships/slide" Target="/ppt/slides/slide5.xml" Id="R78e3ca32609341f8" /><Relationship Type="http://schemas.openxmlformats.org/officeDocument/2006/relationships/slide" Target="/ppt/slides/slide6.xml" Id="R2949a2aa05f6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6d9e3556841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c7e1f9a49469c" /><Relationship Type="http://schemas.openxmlformats.org/officeDocument/2006/relationships/theme" Target="/ppt/slideMasters/theme/theme1.xml" Id="R9f63360f4b554e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7c7e1f9a49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831f4624d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b72a899eb4d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95b48ffe2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a8f80a46d4d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cfb477b7b4a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af6b1becb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SIGVE HAMRE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HAMRE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SIGVE HAMRE MASKIN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HAMRE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HAMRE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HAMRE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5 045 981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−182 509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2 469 621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HAMRE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Heigreveien 523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931 453 734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HAMRE MASKIN AS</a:t>
            </a:r>
          </a:p>
        </p:txBody>
      </p:sp>
    </p:spTree>
  </p:cSld>
  <p:clrMapOvr>
    <a:masterClrMapping xmlns:a="http://schemas.openxmlformats.org/drawingml/2006/main"/>
  </p:clrMapOvr>
</p:sld>
</file>