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0e8e52e0704f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dacc141a1e49e8"/>
  </p:sldMasterIdLst>
  <p:sldIdLst>
    <p:sldId xmlns:r="http://schemas.openxmlformats.org/officeDocument/2006/relationships" id="256" r:id="Rba0c3346239541e9"/>
    <p:sldId xmlns:r="http://schemas.openxmlformats.org/officeDocument/2006/relationships" id="257" r:id="R6aa1fed6fd3d4e09"/>
    <p:sldId xmlns:r="http://schemas.openxmlformats.org/officeDocument/2006/relationships" id="258" r:id="R4f2019deabe14cf3"/>
    <p:sldId xmlns:r="http://schemas.openxmlformats.org/officeDocument/2006/relationships" id="259" r:id="Rfc3de3390adf4065"/>
    <p:sldId xmlns:r="http://schemas.openxmlformats.org/officeDocument/2006/relationships" id="260" r:id="Rc307fa7870b84fc2"/>
    <p:sldId xmlns:r="http://schemas.openxmlformats.org/officeDocument/2006/relationships" id="261" r:id="Rd32d975b349b4e63"/>
    <p:sldId xmlns:r="http://schemas.openxmlformats.org/officeDocument/2006/relationships" id="262" r:id="R60fd38e35ee948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dacc141a1e49e8" /><Relationship Type="http://schemas.openxmlformats.org/officeDocument/2006/relationships/slide" Target="/ppt/slides/slide1.xml" Id="Rba0c3346239541e9" /><Relationship Type="http://schemas.openxmlformats.org/officeDocument/2006/relationships/slide" Target="/ppt/slides/slide2.xml" Id="R6aa1fed6fd3d4e09" /><Relationship Type="http://schemas.openxmlformats.org/officeDocument/2006/relationships/slide" Target="/ppt/slides/slide3.xml" Id="R4f2019deabe14cf3" /><Relationship Type="http://schemas.openxmlformats.org/officeDocument/2006/relationships/slide" Target="/ppt/slides/slide4.xml" Id="Rfc3de3390adf4065" /><Relationship Type="http://schemas.openxmlformats.org/officeDocument/2006/relationships/slide" Target="/ppt/slides/slide5.xml" Id="Rc307fa7870b84fc2" /><Relationship Type="http://schemas.openxmlformats.org/officeDocument/2006/relationships/slide" Target="/ppt/slides/slide6.xml" Id="Rd32d975b349b4e63" /><Relationship Type="http://schemas.openxmlformats.org/officeDocument/2006/relationships/slide" Target="/ppt/slides/slide7.xml" Id="R60fd38e35ee948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e4cd77cf4e4a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b995d2c9b14fd3" /><Relationship Type="http://schemas.openxmlformats.org/officeDocument/2006/relationships/theme" Target="/ppt/slideMasters/theme/theme1.xml" Id="Rc321b051bae541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b995d2c9b14f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ab7afa50d840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6b26ad98f846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52540f65f54c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99007cfdf147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2a41b782c04b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72ec4017b843b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cf3b6eead74e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MORSTØL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MORSTØL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MORSTØL HOLDING AS ble etablert [år] og holder til i Åndalsnes.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MORSTØL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MORSTØL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MORSTØL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−941 657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3 887 311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23 821 938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25 826 938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MORSTØL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BIRGER MORSTØL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MORSTØL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16A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6300 Åndalsnes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931 455 869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MORSTØL HOLDING AS</a:t>
            </a:r>
          </a:p>
        </p:txBody>
      </p:sp>
    </p:spTree>
  </p:cSld>
  <p:clrMapOvr>
    <a:masterClrMapping xmlns:a="http://schemas.openxmlformats.org/drawingml/2006/main"/>
  </p:clrMapOvr>
</p:sld>
</file>