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d5b9e96b0547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3655c9fe1948ee"/>
  </p:sldMasterIdLst>
  <p:sldIdLst>
    <p:sldId xmlns:r="http://schemas.openxmlformats.org/officeDocument/2006/relationships" id="256" r:id="Re87fe3bcaf174b3b"/>
    <p:sldId xmlns:r="http://schemas.openxmlformats.org/officeDocument/2006/relationships" id="257" r:id="Rfa02cd099cfa4900"/>
    <p:sldId xmlns:r="http://schemas.openxmlformats.org/officeDocument/2006/relationships" id="258" r:id="R8abb541baa384c56"/>
    <p:sldId xmlns:r="http://schemas.openxmlformats.org/officeDocument/2006/relationships" id="259" r:id="R091e53571a154b1c"/>
    <p:sldId xmlns:r="http://schemas.openxmlformats.org/officeDocument/2006/relationships" id="260" r:id="R7ef1a90d5f7347fd"/>
    <p:sldId xmlns:r="http://schemas.openxmlformats.org/officeDocument/2006/relationships" id="261" r:id="Rf8b2bb02f82144d9"/>
    <p:sldId xmlns:r="http://schemas.openxmlformats.org/officeDocument/2006/relationships" id="262" r:id="R705bf556c9b942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655c9fe1948ee" /><Relationship Type="http://schemas.openxmlformats.org/officeDocument/2006/relationships/slide" Target="/ppt/slides/slide1.xml" Id="Re87fe3bcaf174b3b" /><Relationship Type="http://schemas.openxmlformats.org/officeDocument/2006/relationships/slide" Target="/ppt/slides/slide2.xml" Id="Rfa02cd099cfa4900" /><Relationship Type="http://schemas.openxmlformats.org/officeDocument/2006/relationships/slide" Target="/ppt/slides/slide3.xml" Id="R8abb541baa384c56" /><Relationship Type="http://schemas.openxmlformats.org/officeDocument/2006/relationships/slide" Target="/ppt/slides/slide4.xml" Id="R091e53571a154b1c" /><Relationship Type="http://schemas.openxmlformats.org/officeDocument/2006/relationships/slide" Target="/ppt/slides/slide5.xml" Id="R7ef1a90d5f7347fd" /><Relationship Type="http://schemas.openxmlformats.org/officeDocument/2006/relationships/slide" Target="/ppt/slides/slide6.xml" Id="Rf8b2bb02f82144d9" /><Relationship Type="http://schemas.openxmlformats.org/officeDocument/2006/relationships/slide" Target="/ppt/slides/slide7.xml" Id="R705bf556c9b942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ceff602524d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ec641ac534eb9" /><Relationship Type="http://schemas.openxmlformats.org/officeDocument/2006/relationships/theme" Target="/ppt/slideMasters/theme/theme1.xml" Id="Rcd15e98e977d4a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4ec641ac534e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30a7503324c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61d1fbe6a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88abb1e484d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89b84819c4b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aa246df49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a5365732641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155d436e34b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Byggservice Møre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Byggservice Møre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−134 811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25 142 031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121 239 811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122 136 308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STRAND ROTH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ROTH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Sjømannsvegen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931 457 586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Møre AS</a:t>
            </a:r>
          </a:p>
        </p:txBody>
      </p:sp>
    </p:spTree>
  </p:cSld>
  <p:clrMapOvr>
    <a:masterClrMapping xmlns:a="http://schemas.openxmlformats.org/drawingml/2006/main"/>
  </p:clrMapOvr>
</p:sld>
</file>