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7196f4ed3541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1546ff9a9f4286"/>
  </p:sldMasterIdLst>
  <p:sldIdLst>
    <p:sldId xmlns:r="http://schemas.openxmlformats.org/officeDocument/2006/relationships" id="256" r:id="R69a9958796604364"/>
    <p:sldId xmlns:r="http://schemas.openxmlformats.org/officeDocument/2006/relationships" id="257" r:id="R992bc4eb3a85467b"/>
    <p:sldId xmlns:r="http://schemas.openxmlformats.org/officeDocument/2006/relationships" id="258" r:id="R7085bebe0d8c451d"/>
    <p:sldId xmlns:r="http://schemas.openxmlformats.org/officeDocument/2006/relationships" id="259" r:id="R07fef1e9e24e43c5"/>
    <p:sldId xmlns:r="http://schemas.openxmlformats.org/officeDocument/2006/relationships" id="260" r:id="R534680eaf0654c3b"/>
    <p:sldId xmlns:r="http://schemas.openxmlformats.org/officeDocument/2006/relationships" id="261" r:id="R19b3a0610e6d4f1e"/>
    <p:sldId xmlns:r="http://schemas.openxmlformats.org/officeDocument/2006/relationships" id="262" r:id="R323f94da72c346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546ff9a9f4286" /><Relationship Type="http://schemas.openxmlformats.org/officeDocument/2006/relationships/slide" Target="/ppt/slides/slide1.xml" Id="R69a9958796604364" /><Relationship Type="http://schemas.openxmlformats.org/officeDocument/2006/relationships/slide" Target="/ppt/slides/slide2.xml" Id="R992bc4eb3a85467b" /><Relationship Type="http://schemas.openxmlformats.org/officeDocument/2006/relationships/slide" Target="/ppt/slides/slide3.xml" Id="R7085bebe0d8c451d" /><Relationship Type="http://schemas.openxmlformats.org/officeDocument/2006/relationships/slide" Target="/ppt/slides/slide4.xml" Id="R07fef1e9e24e43c5" /><Relationship Type="http://schemas.openxmlformats.org/officeDocument/2006/relationships/slide" Target="/ppt/slides/slide5.xml" Id="R534680eaf0654c3b" /><Relationship Type="http://schemas.openxmlformats.org/officeDocument/2006/relationships/slide" Target="/ppt/slides/slide6.xml" Id="R19b3a0610e6d4f1e" /><Relationship Type="http://schemas.openxmlformats.org/officeDocument/2006/relationships/slide" Target="/ppt/slides/slide7.xml" Id="R323f94da72c346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e70a4307f4e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604c6e08c445a" /><Relationship Type="http://schemas.openxmlformats.org/officeDocument/2006/relationships/theme" Target="/ppt/slideMasters/theme/theme1.xml" Id="R99fa86bf26424b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604c6e08c44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58fe3870145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901d8076b4f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1791d8c8f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640de5430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37a9634a9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afaf212604b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822a56af143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BJOGSOR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BJOGSOR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BJOGSOR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BJOGSOR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BJOGSOR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BJOGSOR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209 776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2 204 766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BJOGSOR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GILJE SØRBØ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BJOGSOR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931 457 659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BJOGSOR HOLDING AS</a:t>
            </a:r>
          </a:p>
        </p:txBody>
      </p:sp>
    </p:spTree>
  </p:cSld>
  <p:clrMapOvr>
    <a:masterClrMapping xmlns:a="http://schemas.openxmlformats.org/drawingml/2006/main"/>
  </p:clrMapOvr>
</p:sld>
</file>