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b278e7ff7546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1a7a99f5684438"/>
  </p:sldMasterIdLst>
  <p:sldIdLst>
    <p:sldId xmlns:r="http://schemas.openxmlformats.org/officeDocument/2006/relationships" id="256" r:id="Rf163f28616ba4128"/>
    <p:sldId xmlns:r="http://schemas.openxmlformats.org/officeDocument/2006/relationships" id="257" r:id="R8352216df05d4eca"/>
    <p:sldId xmlns:r="http://schemas.openxmlformats.org/officeDocument/2006/relationships" id="258" r:id="R19b7dd2360b74531"/>
    <p:sldId xmlns:r="http://schemas.openxmlformats.org/officeDocument/2006/relationships" id="259" r:id="R5bc633abd5b44396"/>
    <p:sldId xmlns:r="http://schemas.openxmlformats.org/officeDocument/2006/relationships" id="260" r:id="R19fa1d64137d4b79"/>
    <p:sldId xmlns:r="http://schemas.openxmlformats.org/officeDocument/2006/relationships" id="261" r:id="Ra4ac2684ce254793"/>
    <p:sldId xmlns:r="http://schemas.openxmlformats.org/officeDocument/2006/relationships" id="262" r:id="R05c9921ba52840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1a7a99f5684438" /><Relationship Type="http://schemas.openxmlformats.org/officeDocument/2006/relationships/slide" Target="/ppt/slides/slide1.xml" Id="Rf163f28616ba4128" /><Relationship Type="http://schemas.openxmlformats.org/officeDocument/2006/relationships/slide" Target="/ppt/slides/slide2.xml" Id="R8352216df05d4eca" /><Relationship Type="http://schemas.openxmlformats.org/officeDocument/2006/relationships/slide" Target="/ppt/slides/slide3.xml" Id="R19b7dd2360b74531" /><Relationship Type="http://schemas.openxmlformats.org/officeDocument/2006/relationships/slide" Target="/ppt/slides/slide4.xml" Id="R5bc633abd5b44396" /><Relationship Type="http://schemas.openxmlformats.org/officeDocument/2006/relationships/slide" Target="/ppt/slides/slide5.xml" Id="R19fa1d64137d4b79" /><Relationship Type="http://schemas.openxmlformats.org/officeDocument/2006/relationships/slide" Target="/ppt/slides/slide6.xml" Id="Ra4ac2684ce254793" /><Relationship Type="http://schemas.openxmlformats.org/officeDocument/2006/relationships/slide" Target="/ppt/slides/slide7.xml" Id="R05c9921ba52840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885069842948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04a52e72f4c0f" /><Relationship Type="http://schemas.openxmlformats.org/officeDocument/2006/relationships/theme" Target="/ppt/slideMasters/theme/theme1.xml" Id="Rdaf4fca507e644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d04a52e72f4c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f035382b849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71fbf19bc42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fdf73f8a64b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180f1ab9443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5c36c3c7b4d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aa54831cc4c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956f503f844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443 952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ARE ANDRESEN ORE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H0401, Hans Nordahls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931 463 292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KAAO AS</a:t>
            </a:r>
          </a:p>
        </p:txBody>
      </p:sp>
    </p:spTree>
  </p:cSld>
  <p:clrMapOvr>
    <a:masterClrMapping xmlns:a="http://schemas.openxmlformats.org/drawingml/2006/main"/>
  </p:clrMapOvr>
</p:sld>
</file>