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5031d022f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eec88b0174265"/>
  </p:sldMasterIdLst>
  <p:sldIdLst>
    <p:sldId xmlns:r="http://schemas.openxmlformats.org/officeDocument/2006/relationships" id="256" r:id="Raef6d1bea7144e0e"/>
    <p:sldId xmlns:r="http://schemas.openxmlformats.org/officeDocument/2006/relationships" id="257" r:id="R69d0cdd0b2654f99"/>
    <p:sldId xmlns:r="http://schemas.openxmlformats.org/officeDocument/2006/relationships" id="258" r:id="Rc98d96896acc467a"/>
    <p:sldId xmlns:r="http://schemas.openxmlformats.org/officeDocument/2006/relationships" id="259" r:id="R76075dcbff854b18"/>
    <p:sldId xmlns:r="http://schemas.openxmlformats.org/officeDocument/2006/relationships" id="260" r:id="R45d78be4ab634727"/>
    <p:sldId xmlns:r="http://schemas.openxmlformats.org/officeDocument/2006/relationships" id="261" r:id="R3c9a01bb8cd3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eec88b0174265" /><Relationship Type="http://schemas.openxmlformats.org/officeDocument/2006/relationships/slide" Target="/ppt/slides/slide1.xml" Id="Raef6d1bea7144e0e" /><Relationship Type="http://schemas.openxmlformats.org/officeDocument/2006/relationships/slide" Target="/ppt/slides/slide2.xml" Id="R69d0cdd0b2654f99" /><Relationship Type="http://schemas.openxmlformats.org/officeDocument/2006/relationships/slide" Target="/ppt/slides/slide3.xml" Id="Rc98d96896acc467a" /><Relationship Type="http://schemas.openxmlformats.org/officeDocument/2006/relationships/slide" Target="/ppt/slides/slide4.xml" Id="R76075dcbff854b18" /><Relationship Type="http://schemas.openxmlformats.org/officeDocument/2006/relationships/slide" Target="/ppt/slides/slide5.xml" Id="R45d78be4ab634727" /><Relationship Type="http://schemas.openxmlformats.org/officeDocument/2006/relationships/slide" Target="/ppt/slides/slide6.xml" Id="R3c9a01bb8cd3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987948636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b5a810a544830" /><Relationship Type="http://schemas.openxmlformats.org/officeDocument/2006/relationships/theme" Target="/ppt/slideMasters/theme/theme1.xml" Id="R88675ccb742e46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b5a810a54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67cf497b49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a2972bb24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fd28904ba4b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ffc77a975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edc9915ab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c1d204b9f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PROREF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PROREF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PROREF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PROREF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PROREF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PROREF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31 655 985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2 585 938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2 202 873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10 295 598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PROREF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Proref AS, Stallbakken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931 465 457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PROREF AS</a:t>
            </a:r>
          </a:p>
        </p:txBody>
      </p:sp>
    </p:spTree>
  </p:cSld>
  <p:clrMapOvr>
    <a:masterClrMapping xmlns:a="http://schemas.openxmlformats.org/drawingml/2006/main"/>
  </p:clrMapOvr>
</p:sld>
</file>