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3f21b891b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865dd750a4d69"/>
  </p:sldMasterIdLst>
  <p:sldIdLst>
    <p:sldId xmlns:r="http://schemas.openxmlformats.org/officeDocument/2006/relationships" id="256" r:id="R00803ed6abfe4349"/>
    <p:sldId xmlns:r="http://schemas.openxmlformats.org/officeDocument/2006/relationships" id="257" r:id="R131428df907e4138"/>
    <p:sldId xmlns:r="http://schemas.openxmlformats.org/officeDocument/2006/relationships" id="258" r:id="R6f964d9017514c57"/>
    <p:sldId xmlns:r="http://schemas.openxmlformats.org/officeDocument/2006/relationships" id="259" r:id="Re6c32276a9394e5e"/>
    <p:sldId xmlns:r="http://schemas.openxmlformats.org/officeDocument/2006/relationships" id="260" r:id="R1398c6974c4e4e3c"/>
    <p:sldId xmlns:r="http://schemas.openxmlformats.org/officeDocument/2006/relationships" id="261" r:id="R7a0a6fb3c3b6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865dd750a4d69" /><Relationship Type="http://schemas.openxmlformats.org/officeDocument/2006/relationships/slide" Target="/ppt/slides/slide1.xml" Id="R00803ed6abfe4349" /><Relationship Type="http://schemas.openxmlformats.org/officeDocument/2006/relationships/slide" Target="/ppt/slides/slide2.xml" Id="R131428df907e4138" /><Relationship Type="http://schemas.openxmlformats.org/officeDocument/2006/relationships/slide" Target="/ppt/slides/slide3.xml" Id="R6f964d9017514c57" /><Relationship Type="http://schemas.openxmlformats.org/officeDocument/2006/relationships/slide" Target="/ppt/slides/slide4.xml" Id="Re6c32276a9394e5e" /><Relationship Type="http://schemas.openxmlformats.org/officeDocument/2006/relationships/slide" Target="/ppt/slides/slide5.xml" Id="R1398c6974c4e4e3c" /><Relationship Type="http://schemas.openxmlformats.org/officeDocument/2006/relationships/slide" Target="/ppt/slides/slide6.xml" Id="R7a0a6fb3c3b6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1842a503e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480d8cee5453d" /><Relationship Type="http://schemas.openxmlformats.org/officeDocument/2006/relationships/theme" Target="/ppt/slideMasters/theme/theme1.xml" Id="R24a8349d992d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480d8cee5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89e14557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55c29afc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fd34ed06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bf40b518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f1019b55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724847ab9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ØKONOMI AS ble etablert [år] og holder til i Saksvik.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444 376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Saksviklia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7562 Saksvik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931 467 662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ØKONOMI AS</a:t>
            </a:r>
          </a:p>
        </p:txBody>
      </p:sp>
    </p:spTree>
  </p:cSld>
  <p:clrMapOvr>
    <a:masterClrMapping xmlns:a="http://schemas.openxmlformats.org/drawingml/2006/main"/>
  </p:clrMapOvr>
</p:sld>
</file>