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ca5f535b5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47faa1dd74bd9"/>
  </p:sldMasterIdLst>
  <p:sldIdLst>
    <p:sldId xmlns:r="http://schemas.openxmlformats.org/officeDocument/2006/relationships" id="256" r:id="R7e994018df4245ef"/>
    <p:sldId xmlns:r="http://schemas.openxmlformats.org/officeDocument/2006/relationships" id="257" r:id="Rc22160196d424898"/>
    <p:sldId xmlns:r="http://schemas.openxmlformats.org/officeDocument/2006/relationships" id="258" r:id="R8f2002ef6d8647b2"/>
    <p:sldId xmlns:r="http://schemas.openxmlformats.org/officeDocument/2006/relationships" id="259" r:id="Rf4be9c30c01140ec"/>
    <p:sldId xmlns:r="http://schemas.openxmlformats.org/officeDocument/2006/relationships" id="260" r:id="R9edacf715d104aa4"/>
    <p:sldId xmlns:r="http://schemas.openxmlformats.org/officeDocument/2006/relationships" id="261" r:id="R5e3e6c97ea0e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47faa1dd74bd9" /><Relationship Type="http://schemas.openxmlformats.org/officeDocument/2006/relationships/slide" Target="/ppt/slides/slide1.xml" Id="R7e994018df4245ef" /><Relationship Type="http://schemas.openxmlformats.org/officeDocument/2006/relationships/slide" Target="/ppt/slides/slide2.xml" Id="Rc22160196d424898" /><Relationship Type="http://schemas.openxmlformats.org/officeDocument/2006/relationships/slide" Target="/ppt/slides/slide3.xml" Id="R8f2002ef6d8647b2" /><Relationship Type="http://schemas.openxmlformats.org/officeDocument/2006/relationships/slide" Target="/ppt/slides/slide4.xml" Id="Rf4be9c30c01140ec" /><Relationship Type="http://schemas.openxmlformats.org/officeDocument/2006/relationships/slide" Target="/ppt/slides/slide5.xml" Id="R9edacf715d104aa4" /><Relationship Type="http://schemas.openxmlformats.org/officeDocument/2006/relationships/slide" Target="/ppt/slides/slide6.xml" Id="R5e3e6c97ea0e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0cfd25bbb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dc081c154708" /><Relationship Type="http://schemas.openxmlformats.org/officeDocument/2006/relationships/theme" Target="/ppt/slideMasters/theme/theme1.xml" Id="R1917e5c5e911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6dc081c15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4fe0e22a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5cf74f64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75ad23a99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7c4836373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2c4e57d404e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58fcfaa08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RØRLEGGER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RØRLEGGER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RØRLEGGER BERGEN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RØRLEGGER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RØRLEGGER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RØRLEGGER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2 525 452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RØRLEGGER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Langedalen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931 468 383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RØRLEGGER BERGEN AS</a:t>
            </a:r>
          </a:p>
        </p:txBody>
      </p:sp>
    </p:spTree>
  </p:cSld>
  <p:clrMapOvr>
    <a:masterClrMapping xmlns:a="http://schemas.openxmlformats.org/drawingml/2006/main"/>
  </p:clrMapOvr>
</p:sld>
</file>