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15bcb91b0d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e7c64cf0c4ce6"/>
  </p:sldMasterIdLst>
  <p:sldIdLst>
    <p:sldId xmlns:r="http://schemas.openxmlformats.org/officeDocument/2006/relationships" id="256" r:id="R84e36eb792d84ca9"/>
    <p:sldId xmlns:r="http://schemas.openxmlformats.org/officeDocument/2006/relationships" id="257" r:id="R3d45c04afdec48cb"/>
    <p:sldId xmlns:r="http://schemas.openxmlformats.org/officeDocument/2006/relationships" id="258" r:id="R1480240573f441d3"/>
    <p:sldId xmlns:r="http://schemas.openxmlformats.org/officeDocument/2006/relationships" id="259" r:id="R86f101bd104a4f14"/>
    <p:sldId xmlns:r="http://schemas.openxmlformats.org/officeDocument/2006/relationships" id="260" r:id="Rdaf0dcd2c75d4fec"/>
    <p:sldId xmlns:r="http://schemas.openxmlformats.org/officeDocument/2006/relationships" id="261" r:id="Rc8e412b24f414653"/>
    <p:sldId xmlns:r="http://schemas.openxmlformats.org/officeDocument/2006/relationships" id="262" r:id="Rdb3bbed8ac5e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e7c64cf0c4ce6" /><Relationship Type="http://schemas.openxmlformats.org/officeDocument/2006/relationships/slide" Target="/ppt/slides/slide1.xml" Id="R84e36eb792d84ca9" /><Relationship Type="http://schemas.openxmlformats.org/officeDocument/2006/relationships/slide" Target="/ppt/slides/slide2.xml" Id="R3d45c04afdec48cb" /><Relationship Type="http://schemas.openxmlformats.org/officeDocument/2006/relationships/slide" Target="/ppt/slides/slide3.xml" Id="R1480240573f441d3" /><Relationship Type="http://schemas.openxmlformats.org/officeDocument/2006/relationships/slide" Target="/ppt/slides/slide4.xml" Id="R86f101bd104a4f14" /><Relationship Type="http://schemas.openxmlformats.org/officeDocument/2006/relationships/slide" Target="/ppt/slides/slide5.xml" Id="Rdaf0dcd2c75d4fec" /><Relationship Type="http://schemas.openxmlformats.org/officeDocument/2006/relationships/slide" Target="/ppt/slides/slide6.xml" Id="Rc8e412b24f414653" /><Relationship Type="http://schemas.openxmlformats.org/officeDocument/2006/relationships/slide" Target="/ppt/slides/slide7.xml" Id="Rdb3bbed8ac5e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bd4a55a20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51920c9941db" /><Relationship Type="http://schemas.openxmlformats.org/officeDocument/2006/relationships/theme" Target="/ppt/slideMasters/theme/theme1.xml" Id="Rb7222fc94400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151920c99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fa825e38b4a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413e62425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df806088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98e04ecd9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e5809fd2840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f882089740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9f4a86d5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VR.RISHAUG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VR.RISHAUG INVEST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16 231 335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Amtmannssvingen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VR.RISHAUG INVEST AS</a:t>
            </a:r>
          </a:p>
        </p:txBody>
      </p:sp>
    </p:spTree>
  </p:cSld>
  <p:clrMapOvr>
    <a:masterClrMapping xmlns:a="http://schemas.openxmlformats.org/drawingml/2006/main"/>
  </p:clrMapOvr>
</p:sld>
</file>