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d4fbb6dff9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5219163084c52"/>
  </p:sldMasterIdLst>
  <p:sldIdLst>
    <p:sldId xmlns:r="http://schemas.openxmlformats.org/officeDocument/2006/relationships" id="256" r:id="R22e4e3b7f76b40f0"/>
    <p:sldId xmlns:r="http://schemas.openxmlformats.org/officeDocument/2006/relationships" id="257" r:id="R7b5661f195004ae5"/>
    <p:sldId xmlns:r="http://schemas.openxmlformats.org/officeDocument/2006/relationships" id="258" r:id="R609de66138ad45cb"/>
    <p:sldId xmlns:r="http://schemas.openxmlformats.org/officeDocument/2006/relationships" id="259" r:id="Rfc94ab558f5d4561"/>
    <p:sldId xmlns:r="http://schemas.openxmlformats.org/officeDocument/2006/relationships" id="260" r:id="R411ee4bd5c7546fb"/>
    <p:sldId xmlns:r="http://schemas.openxmlformats.org/officeDocument/2006/relationships" id="261" r:id="R01e0e4f3a3c84f5e"/>
    <p:sldId xmlns:r="http://schemas.openxmlformats.org/officeDocument/2006/relationships" id="262" r:id="R14d9d186fcaa4c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5219163084c52" /><Relationship Type="http://schemas.openxmlformats.org/officeDocument/2006/relationships/slide" Target="/ppt/slides/slide1.xml" Id="R22e4e3b7f76b40f0" /><Relationship Type="http://schemas.openxmlformats.org/officeDocument/2006/relationships/slide" Target="/ppt/slides/slide2.xml" Id="R7b5661f195004ae5" /><Relationship Type="http://schemas.openxmlformats.org/officeDocument/2006/relationships/slide" Target="/ppt/slides/slide3.xml" Id="R609de66138ad45cb" /><Relationship Type="http://schemas.openxmlformats.org/officeDocument/2006/relationships/slide" Target="/ppt/slides/slide4.xml" Id="Rfc94ab558f5d4561" /><Relationship Type="http://schemas.openxmlformats.org/officeDocument/2006/relationships/slide" Target="/ppt/slides/slide5.xml" Id="R411ee4bd5c7546fb" /><Relationship Type="http://schemas.openxmlformats.org/officeDocument/2006/relationships/slide" Target="/ppt/slides/slide6.xml" Id="R01e0e4f3a3c84f5e" /><Relationship Type="http://schemas.openxmlformats.org/officeDocument/2006/relationships/slide" Target="/ppt/slides/slide7.xml" Id="R14d9d186fcaa4c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eff7205d64b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95c9768e64005" /><Relationship Type="http://schemas.openxmlformats.org/officeDocument/2006/relationships/theme" Target="/ppt/slideMasters/theme/theme1.xml" Id="R168a4762faec4c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c95c9768e640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fd82ed1f640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34609ddaf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29c05686d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818160560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09c9d6023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434dc067d48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e437f2a284d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NIKSKA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NIKSKA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NIKSKA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NIKSKA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NIKSKA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NIKSKA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4 713 854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317 428 762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317 622 892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NIKSKA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NIKLAS SMITH SKATTUM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NIKSKA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Huk aveny 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931 475 290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NIKSKA HOLDING AS</a:t>
            </a:r>
          </a:p>
        </p:txBody>
      </p:sp>
    </p:spTree>
  </p:cSld>
  <p:clrMapOvr>
    <a:masterClrMapping xmlns:a="http://schemas.openxmlformats.org/drawingml/2006/main"/>
  </p:clrMapOvr>
</p:sld>
</file>