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785035fcc140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1445b8db9a745fe"/>
  </p:sldMasterIdLst>
  <p:sldIdLst>
    <p:sldId xmlns:r="http://schemas.openxmlformats.org/officeDocument/2006/relationships" id="256" r:id="R2086d74e05914169"/>
    <p:sldId xmlns:r="http://schemas.openxmlformats.org/officeDocument/2006/relationships" id="257" r:id="Rc7a974b18b1d4ca5"/>
    <p:sldId xmlns:r="http://schemas.openxmlformats.org/officeDocument/2006/relationships" id="258" r:id="Re925e4c61b8c41c8"/>
    <p:sldId xmlns:r="http://schemas.openxmlformats.org/officeDocument/2006/relationships" id="259" r:id="R3375d3ea90e549b5"/>
    <p:sldId xmlns:r="http://schemas.openxmlformats.org/officeDocument/2006/relationships" id="260" r:id="R44ebec8542534a28"/>
    <p:sldId xmlns:r="http://schemas.openxmlformats.org/officeDocument/2006/relationships" id="261" r:id="R917c8792afe14fef"/>
    <p:sldId xmlns:r="http://schemas.openxmlformats.org/officeDocument/2006/relationships" id="262" r:id="R60022fc92f124b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45b8db9a745fe" /><Relationship Type="http://schemas.openxmlformats.org/officeDocument/2006/relationships/slide" Target="/ppt/slides/slide1.xml" Id="R2086d74e05914169" /><Relationship Type="http://schemas.openxmlformats.org/officeDocument/2006/relationships/slide" Target="/ppt/slides/slide2.xml" Id="Rc7a974b18b1d4ca5" /><Relationship Type="http://schemas.openxmlformats.org/officeDocument/2006/relationships/slide" Target="/ppt/slides/slide3.xml" Id="Re925e4c61b8c41c8" /><Relationship Type="http://schemas.openxmlformats.org/officeDocument/2006/relationships/slide" Target="/ppt/slides/slide4.xml" Id="R3375d3ea90e549b5" /><Relationship Type="http://schemas.openxmlformats.org/officeDocument/2006/relationships/slide" Target="/ppt/slides/slide5.xml" Id="R44ebec8542534a28" /><Relationship Type="http://schemas.openxmlformats.org/officeDocument/2006/relationships/slide" Target="/ppt/slides/slide6.xml" Id="R917c8792afe14fef" /><Relationship Type="http://schemas.openxmlformats.org/officeDocument/2006/relationships/slide" Target="/ppt/slides/slide7.xml" Id="R60022fc92f124b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b67abb76046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f97a7319734811" /><Relationship Type="http://schemas.openxmlformats.org/officeDocument/2006/relationships/theme" Target="/ppt/slideMasters/theme/theme1.xml" Id="Rf119232d9dad40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f97a73197348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ff9b454bb40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6c0f522cf4f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dc9fcab97141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c47da3f2b43b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696e3f1fde44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509af9aef42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cc3dba564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ELSO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ELSO REGNSKAP AS ble etablert [år] og holder til i Vinstra.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916 880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31 818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46 154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223 915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ESØ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Øygardsvegen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2640 Vinstra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931 475 924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ELSO REGNSKAP AS</a:t>
            </a:r>
          </a:p>
        </p:txBody>
      </p:sp>
    </p:spTree>
  </p:cSld>
  <p:clrMapOvr>
    <a:masterClrMapping xmlns:a="http://schemas.openxmlformats.org/drawingml/2006/main"/>
  </p:clrMapOvr>
</p:sld>
</file>