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f89601d3654c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5f180c5f934ad7"/>
  </p:sldMasterIdLst>
  <p:sldIdLst>
    <p:sldId xmlns:r="http://schemas.openxmlformats.org/officeDocument/2006/relationships" id="256" r:id="R0cfae668bd564b3c"/>
    <p:sldId xmlns:r="http://schemas.openxmlformats.org/officeDocument/2006/relationships" id="257" r:id="R356e1293c58d4501"/>
    <p:sldId xmlns:r="http://schemas.openxmlformats.org/officeDocument/2006/relationships" id="258" r:id="R6831cb0b24544497"/>
    <p:sldId xmlns:r="http://schemas.openxmlformats.org/officeDocument/2006/relationships" id="259" r:id="Rf5d482067f3747e5"/>
    <p:sldId xmlns:r="http://schemas.openxmlformats.org/officeDocument/2006/relationships" id="260" r:id="R63a1f8584c914d6e"/>
    <p:sldId xmlns:r="http://schemas.openxmlformats.org/officeDocument/2006/relationships" id="261" r:id="R4de6192ba92a48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5f180c5f934ad7" /><Relationship Type="http://schemas.openxmlformats.org/officeDocument/2006/relationships/slide" Target="/ppt/slides/slide1.xml" Id="R0cfae668bd564b3c" /><Relationship Type="http://schemas.openxmlformats.org/officeDocument/2006/relationships/slide" Target="/ppt/slides/slide2.xml" Id="R356e1293c58d4501" /><Relationship Type="http://schemas.openxmlformats.org/officeDocument/2006/relationships/slide" Target="/ppt/slides/slide3.xml" Id="R6831cb0b24544497" /><Relationship Type="http://schemas.openxmlformats.org/officeDocument/2006/relationships/slide" Target="/ppt/slides/slide4.xml" Id="Rf5d482067f3747e5" /><Relationship Type="http://schemas.openxmlformats.org/officeDocument/2006/relationships/slide" Target="/ppt/slides/slide5.xml" Id="R63a1f8584c914d6e" /><Relationship Type="http://schemas.openxmlformats.org/officeDocument/2006/relationships/slide" Target="/ppt/slides/slide6.xml" Id="R4de6192ba92a48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e22de631f64e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20c7c6cc114f08" /><Relationship Type="http://schemas.openxmlformats.org/officeDocument/2006/relationships/theme" Target="/ppt/slideMasters/theme/theme1.xml" Id="R2eb1177f49bb42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20c7c6cc114f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284469344a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8f68656e940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e79badf2943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30ffe07c254f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0305679cc4b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3ecfd6504f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AKVARIUM 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AKVARIUM MESTER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 Hambros vei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99 99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akvariummesterks@gmail.com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www.akvariummester.com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AKVARIUM MESTER AS</a:t>
            </a:r>
          </a:p>
        </p:txBody>
      </p:sp>
    </p:spTree>
  </p:cSld>
  <p:clrMapOvr>
    <a:masterClrMapping xmlns:a="http://schemas.openxmlformats.org/drawingml/2006/main"/>
  </p:clrMapOvr>
</p:sld>
</file>