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7c6a72795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c1dced1064fc1"/>
  </p:sldMasterIdLst>
  <p:sldIdLst>
    <p:sldId xmlns:r="http://schemas.openxmlformats.org/officeDocument/2006/relationships" id="256" r:id="R69ab047cb1954907"/>
    <p:sldId xmlns:r="http://schemas.openxmlformats.org/officeDocument/2006/relationships" id="257" r:id="R0f56c397dd4b4337"/>
    <p:sldId xmlns:r="http://schemas.openxmlformats.org/officeDocument/2006/relationships" id="258" r:id="R555391017f5f4d38"/>
    <p:sldId xmlns:r="http://schemas.openxmlformats.org/officeDocument/2006/relationships" id="259" r:id="Ra4799f4520024837"/>
    <p:sldId xmlns:r="http://schemas.openxmlformats.org/officeDocument/2006/relationships" id="260" r:id="Rc185fe26fcd44be3"/>
    <p:sldId xmlns:r="http://schemas.openxmlformats.org/officeDocument/2006/relationships" id="261" r:id="R4f14a84b22f3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c1dced1064fc1" /><Relationship Type="http://schemas.openxmlformats.org/officeDocument/2006/relationships/slide" Target="/ppt/slides/slide1.xml" Id="R69ab047cb1954907" /><Relationship Type="http://schemas.openxmlformats.org/officeDocument/2006/relationships/slide" Target="/ppt/slides/slide2.xml" Id="R0f56c397dd4b4337" /><Relationship Type="http://schemas.openxmlformats.org/officeDocument/2006/relationships/slide" Target="/ppt/slides/slide3.xml" Id="R555391017f5f4d38" /><Relationship Type="http://schemas.openxmlformats.org/officeDocument/2006/relationships/slide" Target="/ppt/slides/slide4.xml" Id="Ra4799f4520024837" /><Relationship Type="http://schemas.openxmlformats.org/officeDocument/2006/relationships/slide" Target="/ppt/slides/slide5.xml" Id="Rc185fe26fcd44be3" /><Relationship Type="http://schemas.openxmlformats.org/officeDocument/2006/relationships/slide" Target="/ppt/slides/slide6.xml" Id="R4f14a84b22f3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499cdd8ca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6506336543da" /><Relationship Type="http://schemas.openxmlformats.org/officeDocument/2006/relationships/theme" Target="/ppt/slideMasters/theme/theme1.xml" Id="Rab361464044243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b65063365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66007632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313c63e6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2366ab18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2b0b946f9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70ab645f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8a615112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25 202 652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931 478 826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MOLDE AS</a:t>
            </a:r>
          </a:p>
        </p:txBody>
      </p:sp>
    </p:spTree>
  </p:cSld>
  <p:clrMapOvr>
    <a:masterClrMapping xmlns:a="http://schemas.openxmlformats.org/drawingml/2006/main"/>
  </p:clrMapOvr>
</p:sld>
</file>