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7d162af3094f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6be44672145d2"/>
  </p:sldMasterIdLst>
  <p:sldIdLst>
    <p:sldId xmlns:r="http://schemas.openxmlformats.org/officeDocument/2006/relationships" id="256" r:id="R10b908ea64504bdf"/>
    <p:sldId xmlns:r="http://schemas.openxmlformats.org/officeDocument/2006/relationships" id="257" r:id="R06d06ec49e39468f"/>
    <p:sldId xmlns:r="http://schemas.openxmlformats.org/officeDocument/2006/relationships" id="258" r:id="R2681661cc8ff48cd"/>
    <p:sldId xmlns:r="http://schemas.openxmlformats.org/officeDocument/2006/relationships" id="259" r:id="R73b6f1341999437c"/>
    <p:sldId xmlns:r="http://schemas.openxmlformats.org/officeDocument/2006/relationships" id="260" r:id="R960871da1c134584"/>
    <p:sldId xmlns:r="http://schemas.openxmlformats.org/officeDocument/2006/relationships" id="261" r:id="R10f20de39aca4886"/>
    <p:sldId xmlns:r="http://schemas.openxmlformats.org/officeDocument/2006/relationships" id="262" r:id="R0cc79dfa4b61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6be44672145d2" /><Relationship Type="http://schemas.openxmlformats.org/officeDocument/2006/relationships/slide" Target="/ppt/slides/slide1.xml" Id="R10b908ea64504bdf" /><Relationship Type="http://schemas.openxmlformats.org/officeDocument/2006/relationships/slide" Target="/ppt/slides/slide2.xml" Id="R06d06ec49e39468f" /><Relationship Type="http://schemas.openxmlformats.org/officeDocument/2006/relationships/slide" Target="/ppt/slides/slide3.xml" Id="R2681661cc8ff48cd" /><Relationship Type="http://schemas.openxmlformats.org/officeDocument/2006/relationships/slide" Target="/ppt/slides/slide4.xml" Id="R73b6f1341999437c" /><Relationship Type="http://schemas.openxmlformats.org/officeDocument/2006/relationships/slide" Target="/ppt/slides/slide5.xml" Id="R960871da1c134584" /><Relationship Type="http://schemas.openxmlformats.org/officeDocument/2006/relationships/slide" Target="/ppt/slides/slide6.xml" Id="R10f20de39aca4886" /><Relationship Type="http://schemas.openxmlformats.org/officeDocument/2006/relationships/slide" Target="/ppt/slides/slide7.xml" Id="R0cc79dfa4b61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d5526e2ee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50c6547f4b0d" /><Relationship Type="http://schemas.openxmlformats.org/officeDocument/2006/relationships/theme" Target="/ppt/slideMasters/theme/theme1.xml" Id="Rc068a48feb03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b50c6547f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cce40f10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446ab199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6cc5047fb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8a7b913a6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a9b1de353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a443c131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a075b8b1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TIGERBOYS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TIGERBOYS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16 136 455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Guvåg, 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931 479 865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TIGERBOYS AS</a:t>
            </a:r>
          </a:p>
        </p:txBody>
      </p:sp>
    </p:spTree>
  </p:cSld>
  <p:clrMapOvr>
    <a:masterClrMapping xmlns:a="http://schemas.openxmlformats.org/drawingml/2006/main"/>
  </p:clrMapOvr>
</p:sld>
</file>