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a91e2c3be8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bffbf3515d45ed"/>
  </p:sldMasterIdLst>
  <p:sldIdLst>
    <p:sldId xmlns:r="http://schemas.openxmlformats.org/officeDocument/2006/relationships" id="256" r:id="Rb7d0a3bf80fe4e78"/>
    <p:sldId xmlns:r="http://schemas.openxmlformats.org/officeDocument/2006/relationships" id="257" r:id="R3d974014f20740d0"/>
    <p:sldId xmlns:r="http://schemas.openxmlformats.org/officeDocument/2006/relationships" id="258" r:id="R32966e373a654ccd"/>
    <p:sldId xmlns:r="http://schemas.openxmlformats.org/officeDocument/2006/relationships" id="259" r:id="R791f024c70034e1b"/>
    <p:sldId xmlns:r="http://schemas.openxmlformats.org/officeDocument/2006/relationships" id="260" r:id="R57dbeac7aef84e3f"/>
    <p:sldId xmlns:r="http://schemas.openxmlformats.org/officeDocument/2006/relationships" id="261" r:id="Rac0ea75ce3df4c6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bffbf3515d45ed" /><Relationship Type="http://schemas.openxmlformats.org/officeDocument/2006/relationships/slide" Target="/ppt/slides/slide1.xml" Id="Rb7d0a3bf80fe4e78" /><Relationship Type="http://schemas.openxmlformats.org/officeDocument/2006/relationships/slide" Target="/ppt/slides/slide2.xml" Id="R3d974014f20740d0" /><Relationship Type="http://schemas.openxmlformats.org/officeDocument/2006/relationships/slide" Target="/ppt/slides/slide3.xml" Id="R32966e373a654ccd" /><Relationship Type="http://schemas.openxmlformats.org/officeDocument/2006/relationships/slide" Target="/ppt/slides/slide4.xml" Id="R791f024c70034e1b" /><Relationship Type="http://schemas.openxmlformats.org/officeDocument/2006/relationships/slide" Target="/ppt/slides/slide5.xml" Id="R57dbeac7aef84e3f" /><Relationship Type="http://schemas.openxmlformats.org/officeDocument/2006/relationships/slide" Target="/ppt/slides/slide6.xml" Id="Rac0ea75ce3df4c6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c761c572ea47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87345ff6c4a67" /><Relationship Type="http://schemas.openxmlformats.org/officeDocument/2006/relationships/theme" Target="/ppt/slideMasters/theme/theme1.xml" Id="Rbfd9b58580e64a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87345ff6c4a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9a5834cb46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24fd63fce40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fe1becb41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2bbbe26dd43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d3fdd0f5d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0e222e41145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AXITEC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AXITEC ANLEGG AS ble etablert [år] og holder til i Tveit.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3 820 261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289 605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226 534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256 535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1 140 988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Kalvåsveien 59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4658 Tveit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931 495 178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AXITEC ANLEGG AS</a:t>
            </a:r>
          </a:p>
        </p:txBody>
      </p:sp>
    </p:spTree>
  </p:cSld>
  <p:clrMapOvr>
    <a:masterClrMapping xmlns:a="http://schemas.openxmlformats.org/drawingml/2006/main"/>
  </p:clrMapOvr>
</p:sld>
</file>