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1007356bf445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4eb9e3583145cd"/>
  </p:sldMasterIdLst>
  <p:sldIdLst>
    <p:sldId xmlns:r="http://schemas.openxmlformats.org/officeDocument/2006/relationships" id="256" r:id="R6793185aa0d547ce"/>
    <p:sldId xmlns:r="http://schemas.openxmlformats.org/officeDocument/2006/relationships" id="257" r:id="R44352aff306a49e9"/>
    <p:sldId xmlns:r="http://schemas.openxmlformats.org/officeDocument/2006/relationships" id="258" r:id="R64fab32d26dc4d6c"/>
    <p:sldId xmlns:r="http://schemas.openxmlformats.org/officeDocument/2006/relationships" id="259" r:id="Raae12ee2933446ee"/>
    <p:sldId xmlns:r="http://schemas.openxmlformats.org/officeDocument/2006/relationships" id="260" r:id="Rd52e9693302b4b5a"/>
    <p:sldId xmlns:r="http://schemas.openxmlformats.org/officeDocument/2006/relationships" id="261" r:id="R5a32758daebb49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4eb9e3583145cd" /><Relationship Type="http://schemas.openxmlformats.org/officeDocument/2006/relationships/slide" Target="/ppt/slides/slide1.xml" Id="R6793185aa0d547ce" /><Relationship Type="http://schemas.openxmlformats.org/officeDocument/2006/relationships/slide" Target="/ppt/slides/slide2.xml" Id="R44352aff306a49e9" /><Relationship Type="http://schemas.openxmlformats.org/officeDocument/2006/relationships/slide" Target="/ppt/slides/slide3.xml" Id="R64fab32d26dc4d6c" /><Relationship Type="http://schemas.openxmlformats.org/officeDocument/2006/relationships/slide" Target="/ppt/slides/slide4.xml" Id="Raae12ee2933446ee" /><Relationship Type="http://schemas.openxmlformats.org/officeDocument/2006/relationships/slide" Target="/ppt/slides/slide5.xml" Id="Rd52e9693302b4b5a" /><Relationship Type="http://schemas.openxmlformats.org/officeDocument/2006/relationships/slide" Target="/ppt/slides/slide6.xml" Id="R5a32758daebb49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6281a39fc54b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9e151e161457f" /><Relationship Type="http://schemas.openxmlformats.org/officeDocument/2006/relationships/theme" Target="/ppt/slideMasters/theme/theme1.xml" Id="Raa6fedbe47314b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19e151e16145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74730060f4d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26d098ff244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edea0d51d4b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13070e45141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1fd81b2fc4a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24082d8bf48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ØSTFOLD VANN &amp; VARME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VANN &amp;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ØSTFOLD VANN &amp; VARME AS ble etablert [år] og holder til i Sellebakk.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VANN &amp;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VANN &amp;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VANN &amp;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4 473 129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128 834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500 723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1 109 844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VANN &amp;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Kongsvei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1654 Sellebakk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931 509 098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VANN &amp; VARME AS</a:t>
            </a:r>
          </a:p>
        </p:txBody>
      </p:sp>
    </p:spTree>
  </p:cSld>
  <p:clrMapOvr>
    <a:masterClrMapping xmlns:a="http://schemas.openxmlformats.org/drawingml/2006/main"/>
  </p:clrMapOvr>
</p:sld>
</file>