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0fb0c3625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83e6d754f4004"/>
  </p:sldMasterIdLst>
  <p:sldIdLst>
    <p:sldId xmlns:r="http://schemas.openxmlformats.org/officeDocument/2006/relationships" id="256" r:id="R39c5b29e2f27463e"/>
    <p:sldId xmlns:r="http://schemas.openxmlformats.org/officeDocument/2006/relationships" id="257" r:id="Ra2082b9e2c254575"/>
    <p:sldId xmlns:r="http://schemas.openxmlformats.org/officeDocument/2006/relationships" id="258" r:id="R8d5213da42ff4499"/>
    <p:sldId xmlns:r="http://schemas.openxmlformats.org/officeDocument/2006/relationships" id="259" r:id="Rea38de3d19f04e3c"/>
    <p:sldId xmlns:r="http://schemas.openxmlformats.org/officeDocument/2006/relationships" id="260" r:id="R91e38d2a223640e2"/>
    <p:sldId xmlns:r="http://schemas.openxmlformats.org/officeDocument/2006/relationships" id="261" r:id="R3671dff51ddc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83e6d754f4004" /><Relationship Type="http://schemas.openxmlformats.org/officeDocument/2006/relationships/slide" Target="/ppt/slides/slide1.xml" Id="R39c5b29e2f27463e" /><Relationship Type="http://schemas.openxmlformats.org/officeDocument/2006/relationships/slide" Target="/ppt/slides/slide2.xml" Id="Ra2082b9e2c254575" /><Relationship Type="http://schemas.openxmlformats.org/officeDocument/2006/relationships/slide" Target="/ppt/slides/slide3.xml" Id="R8d5213da42ff4499" /><Relationship Type="http://schemas.openxmlformats.org/officeDocument/2006/relationships/slide" Target="/ppt/slides/slide4.xml" Id="Rea38de3d19f04e3c" /><Relationship Type="http://schemas.openxmlformats.org/officeDocument/2006/relationships/slide" Target="/ppt/slides/slide5.xml" Id="R91e38d2a223640e2" /><Relationship Type="http://schemas.openxmlformats.org/officeDocument/2006/relationships/slide" Target="/ppt/slides/slide6.xml" Id="R3671dff51ddc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036f9cd8c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4558ce2745b6" /><Relationship Type="http://schemas.openxmlformats.org/officeDocument/2006/relationships/theme" Target="/ppt/slideMasters/theme/theme1.xml" Id="R668adba42604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d4558ce27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afcc31a8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e4b75dd1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ef26c4b6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8630b42a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1c42140c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6707a4f9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