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890dec0970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431abd0e2946d9"/>
  </p:sldMasterIdLst>
  <p:sldIdLst>
    <p:sldId xmlns:r="http://schemas.openxmlformats.org/officeDocument/2006/relationships" id="256" r:id="Re473e11911e941f4"/>
    <p:sldId xmlns:r="http://schemas.openxmlformats.org/officeDocument/2006/relationships" id="257" r:id="R6ce46ff44ba94a36"/>
    <p:sldId xmlns:r="http://schemas.openxmlformats.org/officeDocument/2006/relationships" id="258" r:id="R9181c6240c3d488e"/>
    <p:sldId xmlns:r="http://schemas.openxmlformats.org/officeDocument/2006/relationships" id="259" r:id="R6945051678954aa6"/>
    <p:sldId xmlns:r="http://schemas.openxmlformats.org/officeDocument/2006/relationships" id="260" r:id="R66fc834fae6f44aa"/>
    <p:sldId xmlns:r="http://schemas.openxmlformats.org/officeDocument/2006/relationships" id="261" r:id="Rd745c675c1904781"/>
    <p:sldId xmlns:r="http://schemas.openxmlformats.org/officeDocument/2006/relationships" id="262" r:id="R6dc5faa6da18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31abd0e2946d9" /><Relationship Type="http://schemas.openxmlformats.org/officeDocument/2006/relationships/slide" Target="/ppt/slides/slide1.xml" Id="Re473e11911e941f4" /><Relationship Type="http://schemas.openxmlformats.org/officeDocument/2006/relationships/slide" Target="/ppt/slides/slide2.xml" Id="R6ce46ff44ba94a36" /><Relationship Type="http://schemas.openxmlformats.org/officeDocument/2006/relationships/slide" Target="/ppt/slides/slide3.xml" Id="R9181c6240c3d488e" /><Relationship Type="http://schemas.openxmlformats.org/officeDocument/2006/relationships/slide" Target="/ppt/slides/slide4.xml" Id="R6945051678954aa6" /><Relationship Type="http://schemas.openxmlformats.org/officeDocument/2006/relationships/slide" Target="/ppt/slides/slide5.xml" Id="R66fc834fae6f44aa" /><Relationship Type="http://schemas.openxmlformats.org/officeDocument/2006/relationships/slide" Target="/ppt/slides/slide6.xml" Id="Rd745c675c1904781" /><Relationship Type="http://schemas.openxmlformats.org/officeDocument/2006/relationships/slide" Target="/ppt/slides/slide7.xml" Id="R6dc5faa6da18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bee8ff2c04e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667ecc1134fd5" /><Relationship Type="http://schemas.openxmlformats.org/officeDocument/2006/relationships/theme" Target="/ppt/slideMasters/theme/theme1.xml" Id="Raa6c7b82f86f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667ecc113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b485674a2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51cc2a9b640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d5c50d5ed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7faa668b8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fe093eecc49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aab15ab8740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c721105ed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O.Løkken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O.Løkken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O.Løkken A/S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O.Løkken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O.Løkken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O.Løkken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25 049 277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615 573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5 110 600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11 466 453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O.Løkken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SVARTHETTA UTVIKLING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SVARTHETTA UTVIKLING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O.Løkken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Kvenildstrøa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931 515 829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O.Løkken A/S</a:t>
            </a:r>
          </a:p>
        </p:txBody>
      </p:sp>
    </p:spTree>
  </p:cSld>
  <p:clrMapOvr>
    <a:masterClrMapping xmlns:a="http://schemas.openxmlformats.org/drawingml/2006/main"/>
  </p:clrMapOvr>
</p:sld>
</file>