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d7b4bb8a4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00f0ff1684da7"/>
  </p:sldMasterIdLst>
  <p:sldIdLst>
    <p:sldId xmlns:r="http://schemas.openxmlformats.org/officeDocument/2006/relationships" id="256" r:id="Rb8531350a8484306"/>
    <p:sldId xmlns:r="http://schemas.openxmlformats.org/officeDocument/2006/relationships" id="257" r:id="R859697b35dae4aab"/>
    <p:sldId xmlns:r="http://schemas.openxmlformats.org/officeDocument/2006/relationships" id="258" r:id="R17228baf06f846f8"/>
    <p:sldId xmlns:r="http://schemas.openxmlformats.org/officeDocument/2006/relationships" id="259" r:id="Ra195abe51d8449ee"/>
    <p:sldId xmlns:r="http://schemas.openxmlformats.org/officeDocument/2006/relationships" id="260" r:id="R3dfe0bb174944854"/>
    <p:sldId xmlns:r="http://schemas.openxmlformats.org/officeDocument/2006/relationships" id="261" r:id="R0406d5ef0d8b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00f0ff1684da7" /><Relationship Type="http://schemas.openxmlformats.org/officeDocument/2006/relationships/slide" Target="/ppt/slides/slide1.xml" Id="Rb8531350a8484306" /><Relationship Type="http://schemas.openxmlformats.org/officeDocument/2006/relationships/slide" Target="/ppt/slides/slide2.xml" Id="R859697b35dae4aab" /><Relationship Type="http://schemas.openxmlformats.org/officeDocument/2006/relationships/slide" Target="/ppt/slides/slide3.xml" Id="R17228baf06f846f8" /><Relationship Type="http://schemas.openxmlformats.org/officeDocument/2006/relationships/slide" Target="/ppt/slides/slide4.xml" Id="Ra195abe51d8449ee" /><Relationship Type="http://schemas.openxmlformats.org/officeDocument/2006/relationships/slide" Target="/ppt/slides/slide5.xml" Id="R3dfe0bb174944854" /><Relationship Type="http://schemas.openxmlformats.org/officeDocument/2006/relationships/slide" Target="/ppt/slides/slide6.xml" Id="R0406d5ef0d8b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f0ca9041e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0f934f254cf0" /><Relationship Type="http://schemas.openxmlformats.org/officeDocument/2006/relationships/theme" Target="/ppt/slideMasters/theme/theme1.xml" Id="Rce60e99d6333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d0f934f25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f3e966ee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39257c4c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24f789808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f41e8f63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a7b6a832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d9347485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ETASJE AS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470 438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Borgenbråten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931 517 856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ETASJE AS</a:t>
            </a:r>
          </a:p>
        </p:txBody>
      </p:sp>
    </p:spTree>
  </p:cSld>
  <p:clrMapOvr>
    <a:masterClrMapping xmlns:a="http://schemas.openxmlformats.org/drawingml/2006/main"/>
  </p:clrMapOvr>
</p:sld>
</file>