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bab827a9c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d59b525be4b1d"/>
  </p:sldMasterIdLst>
  <p:sldIdLst>
    <p:sldId xmlns:r="http://schemas.openxmlformats.org/officeDocument/2006/relationships" id="256" r:id="R5649b680efaf48d8"/>
    <p:sldId xmlns:r="http://schemas.openxmlformats.org/officeDocument/2006/relationships" id="257" r:id="R982416cd97b842cb"/>
    <p:sldId xmlns:r="http://schemas.openxmlformats.org/officeDocument/2006/relationships" id="258" r:id="R9e8681aed92e4eb8"/>
    <p:sldId xmlns:r="http://schemas.openxmlformats.org/officeDocument/2006/relationships" id="259" r:id="Rba027c1fe95c4129"/>
    <p:sldId xmlns:r="http://schemas.openxmlformats.org/officeDocument/2006/relationships" id="260" r:id="R2358096572c44abf"/>
    <p:sldId xmlns:r="http://schemas.openxmlformats.org/officeDocument/2006/relationships" id="261" r:id="R32cdf76b35cf49a0"/>
    <p:sldId xmlns:r="http://schemas.openxmlformats.org/officeDocument/2006/relationships" id="262" r:id="R5aee5c7de122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d59b525be4b1d" /><Relationship Type="http://schemas.openxmlformats.org/officeDocument/2006/relationships/slide" Target="/ppt/slides/slide1.xml" Id="R5649b680efaf48d8" /><Relationship Type="http://schemas.openxmlformats.org/officeDocument/2006/relationships/slide" Target="/ppt/slides/slide2.xml" Id="R982416cd97b842cb" /><Relationship Type="http://schemas.openxmlformats.org/officeDocument/2006/relationships/slide" Target="/ppt/slides/slide3.xml" Id="R9e8681aed92e4eb8" /><Relationship Type="http://schemas.openxmlformats.org/officeDocument/2006/relationships/slide" Target="/ppt/slides/slide4.xml" Id="Rba027c1fe95c4129" /><Relationship Type="http://schemas.openxmlformats.org/officeDocument/2006/relationships/slide" Target="/ppt/slides/slide5.xml" Id="R2358096572c44abf" /><Relationship Type="http://schemas.openxmlformats.org/officeDocument/2006/relationships/slide" Target="/ppt/slides/slide6.xml" Id="R32cdf76b35cf49a0" /><Relationship Type="http://schemas.openxmlformats.org/officeDocument/2006/relationships/slide" Target="/ppt/slides/slide7.xml" Id="R5aee5c7de122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5b709d2b7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5e5663c04593" /><Relationship Type="http://schemas.openxmlformats.org/officeDocument/2006/relationships/theme" Target="/ppt/slideMasters/theme/theme1.xml" Id="R91dd82384d42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d5e5663c0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522b0443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5d721c26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485c5a484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d157ef49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34c59442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ae1aca1d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deb4aec26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 AND BEEF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 AND BEEF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−2 256 299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4 458 849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KAHLON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Majorstuveien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931 519 174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