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5879f5b9a354d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9f99c6dd54512"/>
  </p:sldMasterIdLst>
  <p:sldIdLst>
    <p:sldId xmlns:r="http://schemas.openxmlformats.org/officeDocument/2006/relationships" id="256" r:id="R1f4d83467b484de9"/>
    <p:sldId xmlns:r="http://schemas.openxmlformats.org/officeDocument/2006/relationships" id="257" r:id="R09edfac45a8a407a"/>
    <p:sldId xmlns:r="http://schemas.openxmlformats.org/officeDocument/2006/relationships" id="258" r:id="Rff0c206b28b84a7c"/>
    <p:sldId xmlns:r="http://schemas.openxmlformats.org/officeDocument/2006/relationships" id="259" r:id="Rf2adf674a3f941aa"/>
    <p:sldId xmlns:r="http://schemas.openxmlformats.org/officeDocument/2006/relationships" id="260" r:id="R1b3abfe4093b466f"/>
    <p:sldId xmlns:r="http://schemas.openxmlformats.org/officeDocument/2006/relationships" id="261" r:id="R063fa11e50374186"/>
    <p:sldId xmlns:r="http://schemas.openxmlformats.org/officeDocument/2006/relationships" id="262" r:id="R65f1ff6371dd4f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9f99c6dd54512" /><Relationship Type="http://schemas.openxmlformats.org/officeDocument/2006/relationships/slide" Target="/ppt/slides/slide1.xml" Id="R1f4d83467b484de9" /><Relationship Type="http://schemas.openxmlformats.org/officeDocument/2006/relationships/slide" Target="/ppt/slides/slide2.xml" Id="R09edfac45a8a407a" /><Relationship Type="http://schemas.openxmlformats.org/officeDocument/2006/relationships/slide" Target="/ppt/slides/slide3.xml" Id="Rff0c206b28b84a7c" /><Relationship Type="http://schemas.openxmlformats.org/officeDocument/2006/relationships/slide" Target="/ppt/slides/slide4.xml" Id="Rf2adf674a3f941aa" /><Relationship Type="http://schemas.openxmlformats.org/officeDocument/2006/relationships/slide" Target="/ppt/slides/slide5.xml" Id="R1b3abfe4093b466f" /><Relationship Type="http://schemas.openxmlformats.org/officeDocument/2006/relationships/slide" Target="/ppt/slides/slide6.xml" Id="R063fa11e50374186" /><Relationship Type="http://schemas.openxmlformats.org/officeDocument/2006/relationships/slide" Target="/ppt/slides/slide7.xml" Id="R65f1ff6371dd4f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0f70c27f2d4ba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c0971cfa6944ca" /><Relationship Type="http://schemas.openxmlformats.org/officeDocument/2006/relationships/theme" Target="/ppt/slideMasters/theme/theme1.xml" Id="R640d2afb3bde47b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c0971cfa6944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52add156841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8a651ea904d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366755cd7e4ce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36cccd5bc450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94df238814f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4e5aab1ee4b5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c06bde81c43c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DIMMERN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DIMMERN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94 944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MATEJ DIMOSKI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Wilhelms gate 10A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931 526 685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DIMMERN INVEST AS</a:t>
            </a:r>
          </a:p>
        </p:txBody>
      </p:sp>
    </p:spTree>
  </p:cSld>
  <p:clrMapOvr>
    <a:masterClrMapping xmlns:a="http://schemas.openxmlformats.org/drawingml/2006/main"/>
  </p:clrMapOvr>
</p:sld>
</file>