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974d17fb6641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b00a15ae8447af"/>
  </p:sldMasterIdLst>
  <p:sldIdLst>
    <p:sldId xmlns:r="http://schemas.openxmlformats.org/officeDocument/2006/relationships" id="256" r:id="Ra9eea6e6e67d4809"/>
    <p:sldId xmlns:r="http://schemas.openxmlformats.org/officeDocument/2006/relationships" id="257" r:id="Rd5f0a4736f61431b"/>
    <p:sldId xmlns:r="http://schemas.openxmlformats.org/officeDocument/2006/relationships" id="258" r:id="R654699612906473a"/>
    <p:sldId xmlns:r="http://schemas.openxmlformats.org/officeDocument/2006/relationships" id="259" r:id="R52646d38a31d4c50"/>
    <p:sldId xmlns:r="http://schemas.openxmlformats.org/officeDocument/2006/relationships" id="260" r:id="R40e6c3fc17424bd3"/>
    <p:sldId xmlns:r="http://schemas.openxmlformats.org/officeDocument/2006/relationships" id="261" r:id="Rc46d93b5b0884d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b00a15ae8447af" /><Relationship Type="http://schemas.openxmlformats.org/officeDocument/2006/relationships/slide" Target="/ppt/slides/slide1.xml" Id="Ra9eea6e6e67d4809" /><Relationship Type="http://schemas.openxmlformats.org/officeDocument/2006/relationships/slide" Target="/ppt/slides/slide2.xml" Id="Rd5f0a4736f61431b" /><Relationship Type="http://schemas.openxmlformats.org/officeDocument/2006/relationships/slide" Target="/ppt/slides/slide3.xml" Id="R654699612906473a" /><Relationship Type="http://schemas.openxmlformats.org/officeDocument/2006/relationships/slide" Target="/ppt/slides/slide4.xml" Id="R52646d38a31d4c50" /><Relationship Type="http://schemas.openxmlformats.org/officeDocument/2006/relationships/slide" Target="/ppt/slides/slide5.xml" Id="R40e6c3fc17424bd3" /><Relationship Type="http://schemas.openxmlformats.org/officeDocument/2006/relationships/slide" Target="/ppt/slides/slide6.xml" Id="Rc46d93b5b0884d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39eda5833544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e943ce6a4146c3" /><Relationship Type="http://schemas.openxmlformats.org/officeDocument/2006/relationships/theme" Target="/ppt/slideMasters/theme/theme1.xml" Id="R50c52fdf85c648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e943ce6a4146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8f2e8074684a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d9a287211849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17bb93587d49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f6993ece2640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8ffa3e0e4c4b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b8fedd7a094b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ROGNMO GRAVESERVICE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ROGNMO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ROGNMO GRAVESERVICE AS ble etablert [år] og holder til i Moen.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ROGNMO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ROGNMO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ROGNMO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37 102 086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301 370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482 540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9 920 082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19 768 014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ROGNMO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Kjellmoveien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9321 Moen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931 527 134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ROGNMO GRAVESERVICE AS</a:t>
            </a:r>
          </a:p>
        </p:txBody>
      </p:sp>
    </p:spTree>
  </p:cSld>
  <p:clrMapOvr>
    <a:masterClrMapping xmlns:a="http://schemas.openxmlformats.org/drawingml/2006/main"/>
  </p:clrMapOvr>
</p:sld>
</file>