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350166d1e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b7fb46f324ba4"/>
  </p:sldMasterIdLst>
  <p:sldIdLst>
    <p:sldId xmlns:r="http://schemas.openxmlformats.org/officeDocument/2006/relationships" id="256" r:id="R2173fd5985ff4ddf"/>
    <p:sldId xmlns:r="http://schemas.openxmlformats.org/officeDocument/2006/relationships" id="257" r:id="Racdfee0082a04eef"/>
    <p:sldId xmlns:r="http://schemas.openxmlformats.org/officeDocument/2006/relationships" id="258" r:id="R18ee2ee467474533"/>
    <p:sldId xmlns:r="http://schemas.openxmlformats.org/officeDocument/2006/relationships" id="259" r:id="Rc06ddf984aaa46df"/>
    <p:sldId xmlns:r="http://schemas.openxmlformats.org/officeDocument/2006/relationships" id="260" r:id="Rb2614b44eb8840b0"/>
    <p:sldId xmlns:r="http://schemas.openxmlformats.org/officeDocument/2006/relationships" id="261" r:id="Re6ce38eba7a1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b7fb46f324ba4" /><Relationship Type="http://schemas.openxmlformats.org/officeDocument/2006/relationships/slide" Target="/ppt/slides/slide1.xml" Id="R2173fd5985ff4ddf" /><Relationship Type="http://schemas.openxmlformats.org/officeDocument/2006/relationships/slide" Target="/ppt/slides/slide2.xml" Id="Racdfee0082a04eef" /><Relationship Type="http://schemas.openxmlformats.org/officeDocument/2006/relationships/slide" Target="/ppt/slides/slide3.xml" Id="R18ee2ee467474533" /><Relationship Type="http://schemas.openxmlformats.org/officeDocument/2006/relationships/slide" Target="/ppt/slides/slide4.xml" Id="Rc06ddf984aaa46df" /><Relationship Type="http://schemas.openxmlformats.org/officeDocument/2006/relationships/slide" Target="/ppt/slides/slide5.xml" Id="Rb2614b44eb8840b0" /><Relationship Type="http://schemas.openxmlformats.org/officeDocument/2006/relationships/slide" Target="/ppt/slides/slide6.xml" Id="Re6ce38eba7a1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1ad68582f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81eef7dc4439" /><Relationship Type="http://schemas.openxmlformats.org/officeDocument/2006/relationships/theme" Target="/ppt/slideMasters/theme/theme1.xml" Id="Rf440aae3f9bf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681eef7dc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d5e1273d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daf43f17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607a929e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8d4ebce4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5fdca564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dc2ae0b0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NYGAARD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NYGAARD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1 219 989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Kverndalslinna 300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931 528 955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NYGAARD AS</a:t>
            </a:r>
          </a:p>
        </p:txBody>
      </p:sp>
    </p:spTree>
  </p:cSld>
  <p:clrMapOvr>
    <a:masterClrMapping xmlns:a="http://schemas.openxmlformats.org/drawingml/2006/main"/>
  </p:clrMapOvr>
</p:sld>
</file>