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36b657045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fc80e00eb42bc"/>
  </p:sldMasterIdLst>
  <p:sldIdLst>
    <p:sldId xmlns:r="http://schemas.openxmlformats.org/officeDocument/2006/relationships" id="256" r:id="R3b78ee7be39f4458"/>
    <p:sldId xmlns:r="http://schemas.openxmlformats.org/officeDocument/2006/relationships" id="257" r:id="R85887f5d8a414edc"/>
    <p:sldId xmlns:r="http://schemas.openxmlformats.org/officeDocument/2006/relationships" id="258" r:id="Rfca215e965454d57"/>
    <p:sldId xmlns:r="http://schemas.openxmlformats.org/officeDocument/2006/relationships" id="259" r:id="Rb2ce67bdb7c9441d"/>
    <p:sldId xmlns:r="http://schemas.openxmlformats.org/officeDocument/2006/relationships" id="260" r:id="Re089e4fc9f63494f"/>
    <p:sldId xmlns:r="http://schemas.openxmlformats.org/officeDocument/2006/relationships" id="261" r:id="R5e710adf4843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fc80e00eb42bc" /><Relationship Type="http://schemas.openxmlformats.org/officeDocument/2006/relationships/slide" Target="/ppt/slides/slide1.xml" Id="R3b78ee7be39f4458" /><Relationship Type="http://schemas.openxmlformats.org/officeDocument/2006/relationships/slide" Target="/ppt/slides/slide2.xml" Id="R85887f5d8a414edc" /><Relationship Type="http://schemas.openxmlformats.org/officeDocument/2006/relationships/slide" Target="/ppt/slides/slide3.xml" Id="Rfca215e965454d57" /><Relationship Type="http://schemas.openxmlformats.org/officeDocument/2006/relationships/slide" Target="/ppt/slides/slide4.xml" Id="Rb2ce67bdb7c9441d" /><Relationship Type="http://schemas.openxmlformats.org/officeDocument/2006/relationships/slide" Target="/ppt/slides/slide5.xml" Id="Re089e4fc9f63494f" /><Relationship Type="http://schemas.openxmlformats.org/officeDocument/2006/relationships/slide" Target="/ppt/slides/slide6.xml" Id="R5e710adf4843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8d0697ee8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c20a64e54a2b" /><Relationship Type="http://schemas.openxmlformats.org/officeDocument/2006/relationships/theme" Target="/ppt/slideMasters/theme/theme1.xml" Id="Ra21d60997b4f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3c20a64e5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081290f0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17b608b3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6f2ffba1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e960877c4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21b617e0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45250424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 GUNNAR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GUNNAR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GUNNAR VIKEN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GUNNAR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GUNNAR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GUNNAR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4 207 371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GUNNAR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2064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931 529 269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GUNNAR VIKEN AS</a:t>
            </a:r>
          </a:p>
        </p:txBody>
      </p:sp>
    </p:spTree>
  </p:cSld>
  <p:clrMapOvr>
    <a:masterClrMapping xmlns:a="http://schemas.openxmlformats.org/drawingml/2006/main"/>
  </p:clrMapOvr>
</p:sld>
</file>