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fceae5b494f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b353047ee4d35"/>
  </p:sldMasterIdLst>
  <p:sldIdLst>
    <p:sldId xmlns:r="http://schemas.openxmlformats.org/officeDocument/2006/relationships" id="256" r:id="R3dd234331f55487c"/>
    <p:sldId xmlns:r="http://schemas.openxmlformats.org/officeDocument/2006/relationships" id="257" r:id="Rfd94d221fd884815"/>
    <p:sldId xmlns:r="http://schemas.openxmlformats.org/officeDocument/2006/relationships" id="258" r:id="R63da0b607f494908"/>
    <p:sldId xmlns:r="http://schemas.openxmlformats.org/officeDocument/2006/relationships" id="259" r:id="R7b4f78c41ab9422b"/>
    <p:sldId xmlns:r="http://schemas.openxmlformats.org/officeDocument/2006/relationships" id="260" r:id="R023272b78d4e411d"/>
    <p:sldId xmlns:r="http://schemas.openxmlformats.org/officeDocument/2006/relationships" id="261" r:id="Rd6fab2d447ba47b0"/>
    <p:sldId xmlns:r="http://schemas.openxmlformats.org/officeDocument/2006/relationships" id="262" r:id="Rdb82334f6b3d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b353047ee4d35" /><Relationship Type="http://schemas.openxmlformats.org/officeDocument/2006/relationships/slide" Target="/ppt/slides/slide1.xml" Id="R3dd234331f55487c" /><Relationship Type="http://schemas.openxmlformats.org/officeDocument/2006/relationships/slide" Target="/ppt/slides/slide2.xml" Id="Rfd94d221fd884815" /><Relationship Type="http://schemas.openxmlformats.org/officeDocument/2006/relationships/slide" Target="/ppt/slides/slide3.xml" Id="R63da0b607f494908" /><Relationship Type="http://schemas.openxmlformats.org/officeDocument/2006/relationships/slide" Target="/ppt/slides/slide4.xml" Id="R7b4f78c41ab9422b" /><Relationship Type="http://schemas.openxmlformats.org/officeDocument/2006/relationships/slide" Target="/ppt/slides/slide5.xml" Id="R023272b78d4e411d" /><Relationship Type="http://schemas.openxmlformats.org/officeDocument/2006/relationships/slide" Target="/ppt/slides/slide6.xml" Id="Rd6fab2d447ba47b0" /><Relationship Type="http://schemas.openxmlformats.org/officeDocument/2006/relationships/slide" Target="/ppt/slides/slide7.xml" Id="Rdb82334f6b3d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98aaf93ab5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6562987d04d26" /><Relationship Type="http://schemas.openxmlformats.org/officeDocument/2006/relationships/theme" Target="/ppt/slideMasters/theme/theme1.xml" Id="R0a717fd0e158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06562987d0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f6d924bcc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0950b724e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4c3829111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a4d458497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64353c4af4c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df92f950748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8d7ca3cc3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