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bed4bf4da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b7a2290ec4817"/>
  </p:sldMasterIdLst>
  <p:sldIdLst>
    <p:sldId xmlns:r="http://schemas.openxmlformats.org/officeDocument/2006/relationships" id="256" r:id="Rd9c1e035635341ff"/>
    <p:sldId xmlns:r="http://schemas.openxmlformats.org/officeDocument/2006/relationships" id="257" r:id="R8841a49833fa480c"/>
    <p:sldId xmlns:r="http://schemas.openxmlformats.org/officeDocument/2006/relationships" id="258" r:id="Rdf64537058c04ad9"/>
    <p:sldId xmlns:r="http://schemas.openxmlformats.org/officeDocument/2006/relationships" id="259" r:id="R5adca4f506794334"/>
    <p:sldId xmlns:r="http://schemas.openxmlformats.org/officeDocument/2006/relationships" id="260" r:id="R3acf03dbb9314c31"/>
    <p:sldId xmlns:r="http://schemas.openxmlformats.org/officeDocument/2006/relationships" id="261" r:id="Rc2af3c3ff4284672"/>
    <p:sldId xmlns:r="http://schemas.openxmlformats.org/officeDocument/2006/relationships" id="262" r:id="Re6a9a6f69b1c45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b7a2290ec4817" /><Relationship Type="http://schemas.openxmlformats.org/officeDocument/2006/relationships/slide" Target="/ppt/slides/slide1.xml" Id="Rd9c1e035635341ff" /><Relationship Type="http://schemas.openxmlformats.org/officeDocument/2006/relationships/slide" Target="/ppt/slides/slide2.xml" Id="R8841a49833fa480c" /><Relationship Type="http://schemas.openxmlformats.org/officeDocument/2006/relationships/slide" Target="/ppt/slides/slide3.xml" Id="Rdf64537058c04ad9" /><Relationship Type="http://schemas.openxmlformats.org/officeDocument/2006/relationships/slide" Target="/ppt/slides/slide4.xml" Id="R5adca4f506794334" /><Relationship Type="http://schemas.openxmlformats.org/officeDocument/2006/relationships/slide" Target="/ppt/slides/slide5.xml" Id="R3acf03dbb9314c31" /><Relationship Type="http://schemas.openxmlformats.org/officeDocument/2006/relationships/slide" Target="/ppt/slides/slide6.xml" Id="Rc2af3c3ff4284672" /><Relationship Type="http://schemas.openxmlformats.org/officeDocument/2006/relationships/slide" Target="/ppt/slides/slide7.xml" Id="Re6a9a6f69b1c45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4bb823e30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767980e6a4ff8" /><Relationship Type="http://schemas.openxmlformats.org/officeDocument/2006/relationships/theme" Target="/ppt/slideMasters/theme/theme1.xml" Id="Rfdc94965a6c2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767980e6a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4d6fe3661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0cb3744eb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4521ac42a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df6ab46b1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f7d72ee9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371c371f43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574c7e0bf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CAPILLARI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CAPILLARI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−3 886 338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37 017 703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ALVEOLI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Vebenstadkollen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6531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