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d7eb9fc4f245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6cf06570184134"/>
  </p:sldMasterIdLst>
  <p:sldIdLst>
    <p:sldId xmlns:r="http://schemas.openxmlformats.org/officeDocument/2006/relationships" id="256" r:id="R46598830db38408d"/>
    <p:sldId xmlns:r="http://schemas.openxmlformats.org/officeDocument/2006/relationships" id="257" r:id="Rf03efeb4f1c34287"/>
    <p:sldId xmlns:r="http://schemas.openxmlformats.org/officeDocument/2006/relationships" id="258" r:id="R00da4488c2ff4627"/>
    <p:sldId xmlns:r="http://schemas.openxmlformats.org/officeDocument/2006/relationships" id="259" r:id="R97bf38f57e6644b8"/>
    <p:sldId xmlns:r="http://schemas.openxmlformats.org/officeDocument/2006/relationships" id="260" r:id="Rba45b4582f42463e"/>
    <p:sldId xmlns:r="http://schemas.openxmlformats.org/officeDocument/2006/relationships" id="261" r:id="R695cb318bdc645cb"/>
    <p:sldId xmlns:r="http://schemas.openxmlformats.org/officeDocument/2006/relationships" id="262" r:id="R042e0caf2ac44d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6cf06570184134" /><Relationship Type="http://schemas.openxmlformats.org/officeDocument/2006/relationships/slide" Target="/ppt/slides/slide1.xml" Id="R46598830db38408d" /><Relationship Type="http://schemas.openxmlformats.org/officeDocument/2006/relationships/slide" Target="/ppt/slides/slide2.xml" Id="Rf03efeb4f1c34287" /><Relationship Type="http://schemas.openxmlformats.org/officeDocument/2006/relationships/slide" Target="/ppt/slides/slide3.xml" Id="R00da4488c2ff4627" /><Relationship Type="http://schemas.openxmlformats.org/officeDocument/2006/relationships/slide" Target="/ppt/slides/slide4.xml" Id="R97bf38f57e6644b8" /><Relationship Type="http://schemas.openxmlformats.org/officeDocument/2006/relationships/slide" Target="/ppt/slides/slide5.xml" Id="Rba45b4582f42463e" /><Relationship Type="http://schemas.openxmlformats.org/officeDocument/2006/relationships/slide" Target="/ppt/slides/slide6.xml" Id="R695cb318bdc645cb" /><Relationship Type="http://schemas.openxmlformats.org/officeDocument/2006/relationships/slide" Target="/ppt/slides/slide7.xml" Id="R042e0caf2ac44d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f5ded841d841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b8971a85148b9" /><Relationship Type="http://schemas.openxmlformats.org/officeDocument/2006/relationships/theme" Target="/ppt/slideMasters/theme/theme1.xml" Id="R415843a3642a44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0b8971a85148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72c14cf8a4e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a24a1bb7240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ab95f6d6246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b6cac213e44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62c354e5b41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779c411ae42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384c31f6b45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OBOS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OBOS PROSJEKT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155 417 052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12 688 780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12 726 549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16 748 205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67 736 643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OBOS BBL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86 57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obosprosjekt@obos.no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www.obosprosjekt.no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931 536 532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PROSJEKT AS</a:t>
            </a:r>
          </a:p>
        </p:txBody>
      </p:sp>
    </p:spTree>
  </p:cSld>
  <p:clrMapOvr>
    <a:masterClrMapping xmlns:a="http://schemas.openxmlformats.org/drawingml/2006/main"/>
  </p:clrMapOvr>
</p:sld>
</file>