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34685c773344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b4dc2a6b13453d"/>
  </p:sldMasterIdLst>
  <p:sldIdLst>
    <p:sldId xmlns:r="http://schemas.openxmlformats.org/officeDocument/2006/relationships" id="256" r:id="Ra4edf0b63e3a4bb5"/>
    <p:sldId xmlns:r="http://schemas.openxmlformats.org/officeDocument/2006/relationships" id="257" r:id="R92bc36e8726d4539"/>
    <p:sldId xmlns:r="http://schemas.openxmlformats.org/officeDocument/2006/relationships" id="258" r:id="R1a371cfffdc74ee2"/>
    <p:sldId xmlns:r="http://schemas.openxmlformats.org/officeDocument/2006/relationships" id="259" r:id="Ref7dd6d939764565"/>
    <p:sldId xmlns:r="http://schemas.openxmlformats.org/officeDocument/2006/relationships" id="260" r:id="R435a7a34f2694dee"/>
    <p:sldId xmlns:r="http://schemas.openxmlformats.org/officeDocument/2006/relationships" id="261" r:id="R1f9de37f49e642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b4dc2a6b13453d" /><Relationship Type="http://schemas.openxmlformats.org/officeDocument/2006/relationships/slide" Target="/ppt/slides/slide1.xml" Id="Ra4edf0b63e3a4bb5" /><Relationship Type="http://schemas.openxmlformats.org/officeDocument/2006/relationships/slide" Target="/ppt/slides/slide2.xml" Id="R92bc36e8726d4539" /><Relationship Type="http://schemas.openxmlformats.org/officeDocument/2006/relationships/slide" Target="/ppt/slides/slide3.xml" Id="R1a371cfffdc74ee2" /><Relationship Type="http://schemas.openxmlformats.org/officeDocument/2006/relationships/slide" Target="/ppt/slides/slide4.xml" Id="Ref7dd6d939764565" /><Relationship Type="http://schemas.openxmlformats.org/officeDocument/2006/relationships/slide" Target="/ppt/slides/slide5.xml" Id="R435a7a34f2694dee" /><Relationship Type="http://schemas.openxmlformats.org/officeDocument/2006/relationships/slide" Target="/ppt/slides/slide6.xml" Id="R1f9de37f49e642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47b3ef5c6945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94f4d4dbc4b53" /><Relationship Type="http://schemas.openxmlformats.org/officeDocument/2006/relationships/theme" Target="/ppt/slideMasters/theme/theme1.xml" Id="Rfdf161d523b94b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994f4d4dbc4b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f956991f540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a72ac334149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6aed0a0d848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04248d8e44f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b2a0f724a4a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3f95ccd1249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J&amp;J RØR 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J&amp;J RØR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J&amp;J RØR SERVICE AS ble etablert [år] og holder til i Skui.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J&amp;J RØR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J&amp;J RØR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J&amp;J RØR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5 866 468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155 178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121 709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389 591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1 331 406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J&amp;J RØR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Smestadkroken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1340 Skui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931 537 695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J&amp;J RØR SERVICE AS</a:t>
            </a:r>
          </a:p>
        </p:txBody>
      </p:sp>
    </p:spTree>
  </p:cSld>
  <p:clrMapOvr>
    <a:masterClrMapping xmlns:a="http://schemas.openxmlformats.org/drawingml/2006/main"/>
  </p:clrMapOvr>
</p:sld>
</file>