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a82fdaee5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9a32420484b16"/>
  </p:sldMasterIdLst>
  <p:sldIdLst>
    <p:sldId xmlns:r="http://schemas.openxmlformats.org/officeDocument/2006/relationships" id="256" r:id="R81c6f40a66cf4dbc"/>
    <p:sldId xmlns:r="http://schemas.openxmlformats.org/officeDocument/2006/relationships" id="257" r:id="Ra7aa7d80d6134bc9"/>
    <p:sldId xmlns:r="http://schemas.openxmlformats.org/officeDocument/2006/relationships" id="258" r:id="R2a063382a1f74479"/>
    <p:sldId xmlns:r="http://schemas.openxmlformats.org/officeDocument/2006/relationships" id="259" r:id="Re05de889ff954d72"/>
    <p:sldId xmlns:r="http://schemas.openxmlformats.org/officeDocument/2006/relationships" id="260" r:id="Rdef0422a63e5408f"/>
    <p:sldId xmlns:r="http://schemas.openxmlformats.org/officeDocument/2006/relationships" id="261" r:id="Rab3d1da89ac248cb"/>
    <p:sldId xmlns:r="http://schemas.openxmlformats.org/officeDocument/2006/relationships" id="262" r:id="Rb7bfd7e9e5f5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9a32420484b16" /><Relationship Type="http://schemas.openxmlformats.org/officeDocument/2006/relationships/slide" Target="/ppt/slides/slide1.xml" Id="R81c6f40a66cf4dbc" /><Relationship Type="http://schemas.openxmlformats.org/officeDocument/2006/relationships/slide" Target="/ppt/slides/slide2.xml" Id="Ra7aa7d80d6134bc9" /><Relationship Type="http://schemas.openxmlformats.org/officeDocument/2006/relationships/slide" Target="/ppt/slides/slide3.xml" Id="R2a063382a1f74479" /><Relationship Type="http://schemas.openxmlformats.org/officeDocument/2006/relationships/slide" Target="/ppt/slides/slide4.xml" Id="Re05de889ff954d72" /><Relationship Type="http://schemas.openxmlformats.org/officeDocument/2006/relationships/slide" Target="/ppt/slides/slide5.xml" Id="Rdef0422a63e5408f" /><Relationship Type="http://schemas.openxmlformats.org/officeDocument/2006/relationships/slide" Target="/ppt/slides/slide6.xml" Id="Rab3d1da89ac248cb" /><Relationship Type="http://schemas.openxmlformats.org/officeDocument/2006/relationships/slide" Target="/ppt/slides/slide7.xml" Id="Rb7bfd7e9e5f5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6f169d254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50d6d42264f0b" /><Relationship Type="http://schemas.openxmlformats.org/officeDocument/2006/relationships/theme" Target="/ppt/slideMasters/theme/theme1.xml" Id="R2672a37a9650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50d6d4226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05136b54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b6a07734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7e056a5a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e86cb8ba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46e4df13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0fcf977b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93ff78e3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ZAHIR NAWAZ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Plusnor Regnskap AS, Grenseveien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